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0093C0-E966-4A8D-8ED5-8761D0AF657B}" v="23" dt="2021-01-12T07:35:02.1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ond" userId="aa709a94-4a30-4d08-a40c-baa6e5e7e5d6" providerId="ADAL" clId="{A20093C0-E966-4A8D-8ED5-8761D0AF657B}"/>
    <pc:docChg chg="undo custSel addSld delSld modSld">
      <pc:chgData name="Trond" userId="aa709a94-4a30-4d08-a40c-baa6e5e7e5d6" providerId="ADAL" clId="{A20093C0-E966-4A8D-8ED5-8761D0AF657B}" dt="2021-01-12T07:35:10.441" v="2468" actId="14100"/>
      <pc:docMkLst>
        <pc:docMk/>
      </pc:docMkLst>
      <pc:sldChg chg="delSp modSp mod">
        <pc:chgData name="Trond" userId="aa709a94-4a30-4d08-a40c-baa6e5e7e5d6" providerId="ADAL" clId="{A20093C0-E966-4A8D-8ED5-8761D0AF657B}" dt="2021-01-10T15:30:30.201" v="2448" actId="20577"/>
        <pc:sldMkLst>
          <pc:docMk/>
          <pc:sldMk cId="2475805559" sldId="257"/>
        </pc:sldMkLst>
        <pc:spChg chg="mod">
          <ac:chgData name="Trond" userId="aa709a94-4a30-4d08-a40c-baa6e5e7e5d6" providerId="ADAL" clId="{A20093C0-E966-4A8D-8ED5-8761D0AF657B}" dt="2021-01-10T15:30:30.201" v="2448" actId="20577"/>
          <ac:spMkLst>
            <pc:docMk/>
            <pc:sldMk cId="2475805559" sldId="257"/>
            <ac:spMk id="3" creationId="{835D6E6B-3353-491C-A3C6-F278D6CED8B3}"/>
          </ac:spMkLst>
        </pc:spChg>
        <pc:picChg chg="mod">
          <ac:chgData name="Trond" userId="aa709a94-4a30-4d08-a40c-baa6e5e7e5d6" providerId="ADAL" clId="{A20093C0-E966-4A8D-8ED5-8761D0AF657B}" dt="2021-01-10T13:42:25.045" v="1781" actId="14100"/>
          <ac:picMkLst>
            <pc:docMk/>
            <pc:sldMk cId="2475805559" sldId="257"/>
            <ac:picMk id="5" creationId="{5F550811-0118-4112-A41C-7207A7EC6671}"/>
          </ac:picMkLst>
        </pc:picChg>
        <pc:picChg chg="del">
          <ac:chgData name="Trond" userId="aa709a94-4a30-4d08-a40c-baa6e5e7e5d6" providerId="ADAL" clId="{A20093C0-E966-4A8D-8ED5-8761D0AF657B}" dt="2021-01-10T13:42:20.863" v="1779" actId="478"/>
          <ac:picMkLst>
            <pc:docMk/>
            <pc:sldMk cId="2475805559" sldId="257"/>
            <ac:picMk id="6" creationId="{F1A8C364-94D4-4630-BAD0-78722F347055}"/>
          </ac:picMkLst>
        </pc:picChg>
      </pc:sldChg>
      <pc:sldChg chg="delSp modSp mod">
        <pc:chgData name="Trond" userId="aa709a94-4a30-4d08-a40c-baa6e5e7e5d6" providerId="ADAL" clId="{A20093C0-E966-4A8D-8ED5-8761D0AF657B}" dt="2021-01-10T15:32:59.642" v="2461" actId="20577"/>
        <pc:sldMkLst>
          <pc:docMk/>
          <pc:sldMk cId="263784652" sldId="258"/>
        </pc:sldMkLst>
        <pc:spChg chg="mod">
          <ac:chgData name="Trond" userId="aa709a94-4a30-4d08-a40c-baa6e5e7e5d6" providerId="ADAL" clId="{A20093C0-E966-4A8D-8ED5-8761D0AF657B}" dt="2021-01-10T15:32:59.642" v="2461" actId="20577"/>
          <ac:spMkLst>
            <pc:docMk/>
            <pc:sldMk cId="263784652" sldId="258"/>
            <ac:spMk id="2" creationId="{5E562972-3449-42D1-8185-B4BEFD52AB44}"/>
          </ac:spMkLst>
        </pc:spChg>
        <pc:spChg chg="del">
          <ac:chgData name="Trond" userId="aa709a94-4a30-4d08-a40c-baa6e5e7e5d6" providerId="ADAL" clId="{A20093C0-E966-4A8D-8ED5-8761D0AF657B}" dt="2021-01-10T14:38:44.912" v="2439" actId="478"/>
          <ac:spMkLst>
            <pc:docMk/>
            <pc:sldMk cId="263784652" sldId="258"/>
            <ac:spMk id="12" creationId="{DAD2A39A-AB94-42E1-92A7-AED434482DE1}"/>
          </ac:spMkLst>
        </pc:spChg>
      </pc:sldChg>
      <pc:sldChg chg="delSp modSp mod">
        <pc:chgData name="Trond" userId="aa709a94-4a30-4d08-a40c-baa6e5e7e5d6" providerId="ADAL" clId="{A20093C0-E966-4A8D-8ED5-8761D0AF657B}" dt="2021-01-10T15:32:56.257" v="2460" actId="20577"/>
        <pc:sldMkLst>
          <pc:docMk/>
          <pc:sldMk cId="2273034032" sldId="259"/>
        </pc:sldMkLst>
        <pc:spChg chg="mod">
          <ac:chgData name="Trond" userId="aa709a94-4a30-4d08-a40c-baa6e5e7e5d6" providerId="ADAL" clId="{A20093C0-E966-4A8D-8ED5-8761D0AF657B}" dt="2021-01-10T15:32:56.257" v="2460" actId="20577"/>
          <ac:spMkLst>
            <pc:docMk/>
            <pc:sldMk cId="2273034032" sldId="259"/>
            <ac:spMk id="2" creationId="{A79F3CB6-5B1A-498B-B46F-85E0BF6D0E54}"/>
          </ac:spMkLst>
        </pc:spChg>
        <pc:spChg chg="mod">
          <ac:chgData name="Trond" userId="aa709a94-4a30-4d08-a40c-baa6e5e7e5d6" providerId="ADAL" clId="{A20093C0-E966-4A8D-8ED5-8761D0AF657B}" dt="2021-01-10T14:16:32.547" v="2297" actId="20577"/>
          <ac:spMkLst>
            <pc:docMk/>
            <pc:sldMk cId="2273034032" sldId="259"/>
            <ac:spMk id="3" creationId="{A44B28C2-3B62-453E-8729-1F72C65C1C09}"/>
          </ac:spMkLst>
        </pc:spChg>
        <pc:spChg chg="del">
          <ac:chgData name="Trond" userId="aa709a94-4a30-4d08-a40c-baa6e5e7e5d6" providerId="ADAL" clId="{A20093C0-E966-4A8D-8ED5-8761D0AF657B}" dt="2021-01-10T15:29:11.883" v="2444" actId="478"/>
          <ac:spMkLst>
            <pc:docMk/>
            <pc:sldMk cId="2273034032" sldId="259"/>
            <ac:spMk id="13" creationId="{E7AACCD2-A55C-4190-A801-667A17FA116D}"/>
          </ac:spMkLst>
        </pc:spChg>
      </pc:sldChg>
      <pc:sldChg chg="addSp delSp modSp mod modAnim">
        <pc:chgData name="Trond" userId="aa709a94-4a30-4d08-a40c-baa6e5e7e5d6" providerId="ADAL" clId="{A20093C0-E966-4A8D-8ED5-8761D0AF657B}" dt="2021-01-10T15:32:52.330" v="2459" actId="20577"/>
        <pc:sldMkLst>
          <pc:docMk/>
          <pc:sldMk cId="492077195" sldId="260"/>
        </pc:sldMkLst>
        <pc:spChg chg="mod">
          <ac:chgData name="Trond" userId="aa709a94-4a30-4d08-a40c-baa6e5e7e5d6" providerId="ADAL" clId="{A20093C0-E966-4A8D-8ED5-8761D0AF657B}" dt="2021-01-10T15:32:52.330" v="2459" actId="20577"/>
          <ac:spMkLst>
            <pc:docMk/>
            <pc:sldMk cId="492077195" sldId="260"/>
            <ac:spMk id="2" creationId="{CC7B0FF6-BA43-4AE2-AD3A-0ED7AF872056}"/>
          </ac:spMkLst>
        </pc:spChg>
        <pc:spChg chg="del">
          <ac:chgData name="Trond" userId="aa709a94-4a30-4d08-a40c-baa6e5e7e5d6" providerId="ADAL" clId="{A20093C0-E966-4A8D-8ED5-8761D0AF657B}" dt="2021-01-09T14:41:40.471" v="8" actId="931"/>
          <ac:spMkLst>
            <pc:docMk/>
            <pc:sldMk cId="492077195" sldId="260"/>
            <ac:spMk id="3" creationId="{DEA605F7-DE73-4C60-A04F-D98CE45EB0D0}"/>
          </ac:spMkLst>
        </pc:spChg>
        <pc:spChg chg="add del mod">
          <ac:chgData name="Trond" userId="aa709a94-4a30-4d08-a40c-baa6e5e7e5d6" providerId="ADAL" clId="{A20093C0-E966-4A8D-8ED5-8761D0AF657B}" dt="2021-01-10T14:00:00.159" v="1918" actId="478"/>
          <ac:spMkLst>
            <pc:docMk/>
            <pc:sldMk cId="492077195" sldId="260"/>
            <ac:spMk id="4" creationId="{D06A8845-4BCF-4F32-9D85-F6A28240EB41}"/>
          </ac:spMkLst>
        </pc:spChg>
        <pc:spChg chg="del mod">
          <ac:chgData name="Trond" userId="aa709a94-4a30-4d08-a40c-baa6e5e7e5d6" providerId="ADAL" clId="{A20093C0-E966-4A8D-8ED5-8761D0AF657B}" dt="2021-01-10T15:29:19.513" v="2445" actId="478"/>
          <ac:spMkLst>
            <pc:docMk/>
            <pc:sldMk cId="492077195" sldId="260"/>
            <ac:spMk id="5" creationId="{8D884F12-0F06-4D41-BE44-A85F5010DFFD}"/>
          </ac:spMkLst>
        </pc:spChg>
        <pc:spChg chg="add del mod">
          <ac:chgData name="Trond" userId="aa709a94-4a30-4d08-a40c-baa6e5e7e5d6" providerId="ADAL" clId="{A20093C0-E966-4A8D-8ED5-8761D0AF657B}" dt="2021-01-10T14:00:00.159" v="1918" actId="478"/>
          <ac:spMkLst>
            <pc:docMk/>
            <pc:sldMk cId="492077195" sldId="260"/>
            <ac:spMk id="9" creationId="{46C0FDA2-BEBE-433C-A694-59C3FEED22CF}"/>
          </ac:spMkLst>
        </pc:spChg>
        <pc:spChg chg="add del mod">
          <ac:chgData name="Trond" userId="aa709a94-4a30-4d08-a40c-baa6e5e7e5d6" providerId="ADAL" clId="{A20093C0-E966-4A8D-8ED5-8761D0AF657B}" dt="2021-01-10T14:00:13.054" v="1920" actId="931"/>
          <ac:spMkLst>
            <pc:docMk/>
            <pc:sldMk cId="492077195" sldId="260"/>
            <ac:spMk id="11" creationId="{D3058897-B8A1-4D09-9C9B-237736964180}"/>
          </ac:spMkLst>
        </pc:spChg>
        <pc:spChg chg="add del mod">
          <ac:chgData name="Trond" userId="aa709a94-4a30-4d08-a40c-baa6e5e7e5d6" providerId="ADAL" clId="{A20093C0-E966-4A8D-8ED5-8761D0AF657B}" dt="2021-01-10T14:18:38.954" v="2299"/>
          <ac:spMkLst>
            <pc:docMk/>
            <pc:sldMk cId="492077195" sldId="260"/>
            <ac:spMk id="15" creationId="{F60D057A-BBF4-453A-8982-D32923AC9930}"/>
          </ac:spMkLst>
        </pc:spChg>
        <pc:picChg chg="add del mod">
          <ac:chgData name="Trond" userId="aa709a94-4a30-4d08-a40c-baa6e5e7e5d6" providerId="ADAL" clId="{A20093C0-E966-4A8D-8ED5-8761D0AF657B}" dt="2021-01-10T14:00:01.694" v="1919" actId="478"/>
          <ac:picMkLst>
            <pc:docMk/>
            <pc:sldMk cId="492077195" sldId="260"/>
            <ac:picMk id="7" creationId="{5C5C642D-C3E5-42B9-945C-C390235A12D7}"/>
          </ac:picMkLst>
        </pc:picChg>
        <pc:picChg chg="add del mod">
          <ac:chgData name="Trond" userId="aa709a94-4a30-4d08-a40c-baa6e5e7e5d6" providerId="ADAL" clId="{A20093C0-E966-4A8D-8ED5-8761D0AF657B}" dt="2021-01-10T14:18:30.045" v="2298" actId="478"/>
          <ac:picMkLst>
            <pc:docMk/>
            <pc:sldMk cId="492077195" sldId="260"/>
            <ac:picMk id="13" creationId="{52B0A0C7-52E7-4CFA-AD6B-C5216C38CA60}"/>
          </ac:picMkLst>
        </pc:picChg>
        <pc:picChg chg="add mod">
          <ac:chgData name="Trond" userId="aa709a94-4a30-4d08-a40c-baa6e5e7e5d6" providerId="ADAL" clId="{A20093C0-E966-4A8D-8ED5-8761D0AF657B}" dt="2021-01-10T14:18:46.144" v="2303" actId="14100"/>
          <ac:picMkLst>
            <pc:docMk/>
            <pc:sldMk cId="492077195" sldId="260"/>
            <ac:picMk id="16" creationId="{91E3D9C4-EBE1-4889-B3F9-32DB9C68D420}"/>
          </ac:picMkLst>
        </pc:picChg>
      </pc:sldChg>
      <pc:sldChg chg="addSp delSp modSp new mod">
        <pc:chgData name="Trond" userId="aa709a94-4a30-4d08-a40c-baa6e5e7e5d6" providerId="ADAL" clId="{A20093C0-E966-4A8D-8ED5-8761D0AF657B}" dt="2021-01-10T15:32:49.249" v="2458" actId="20577"/>
        <pc:sldMkLst>
          <pc:docMk/>
          <pc:sldMk cId="2499673046" sldId="261"/>
        </pc:sldMkLst>
        <pc:spChg chg="mod">
          <ac:chgData name="Trond" userId="aa709a94-4a30-4d08-a40c-baa6e5e7e5d6" providerId="ADAL" clId="{A20093C0-E966-4A8D-8ED5-8761D0AF657B}" dt="2021-01-10T15:32:49.249" v="2458" actId="20577"/>
          <ac:spMkLst>
            <pc:docMk/>
            <pc:sldMk cId="2499673046" sldId="261"/>
            <ac:spMk id="2" creationId="{04C5FB5E-842E-45DC-804B-06597E0A2EB3}"/>
          </ac:spMkLst>
        </pc:spChg>
        <pc:spChg chg="del">
          <ac:chgData name="Trond" userId="aa709a94-4a30-4d08-a40c-baa6e5e7e5d6" providerId="ADAL" clId="{A20093C0-E966-4A8D-8ED5-8761D0AF657B}" dt="2021-01-09T14:53:30.351" v="530" actId="931"/>
          <ac:spMkLst>
            <pc:docMk/>
            <pc:sldMk cId="2499673046" sldId="261"/>
            <ac:spMk id="3" creationId="{5E84E2FC-2161-4915-9D08-84F43ED2AE77}"/>
          </ac:spMkLst>
        </pc:spChg>
        <pc:spChg chg="mod">
          <ac:chgData name="Trond" userId="aa709a94-4a30-4d08-a40c-baa6e5e7e5d6" providerId="ADAL" clId="{A20093C0-E966-4A8D-8ED5-8761D0AF657B}" dt="2021-01-10T14:20:18.523" v="2319" actId="20577"/>
          <ac:spMkLst>
            <pc:docMk/>
            <pc:sldMk cId="2499673046" sldId="261"/>
            <ac:spMk id="4" creationId="{C496A3CC-406E-4362-A342-0F8BD0754876}"/>
          </ac:spMkLst>
        </pc:spChg>
        <pc:spChg chg="del">
          <ac:chgData name="Trond" userId="aa709a94-4a30-4d08-a40c-baa6e5e7e5d6" providerId="ADAL" clId="{A20093C0-E966-4A8D-8ED5-8761D0AF657B}" dt="2021-01-10T14:38:39.832" v="2437" actId="478"/>
          <ac:spMkLst>
            <pc:docMk/>
            <pc:sldMk cId="2499673046" sldId="261"/>
            <ac:spMk id="5" creationId="{7F48E7E3-E309-4AFD-A869-EDCEF86C648D}"/>
          </ac:spMkLst>
        </pc:spChg>
        <pc:picChg chg="add mod">
          <ac:chgData name="Trond" userId="aa709a94-4a30-4d08-a40c-baa6e5e7e5d6" providerId="ADAL" clId="{A20093C0-E966-4A8D-8ED5-8761D0AF657B}" dt="2021-01-09T14:53:31.742" v="531" actId="27614"/>
          <ac:picMkLst>
            <pc:docMk/>
            <pc:sldMk cId="2499673046" sldId="261"/>
            <ac:picMk id="7" creationId="{06C8CB78-D384-4BA8-9BCB-F50BFB37657F}"/>
          </ac:picMkLst>
        </pc:picChg>
      </pc:sldChg>
      <pc:sldChg chg="addSp delSp modSp new mod modAnim">
        <pc:chgData name="Trond" userId="aa709a94-4a30-4d08-a40c-baa6e5e7e5d6" providerId="ADAL" clId="{A20093C0-E966-4A8D-8ED5-8761D0AF657B}" dt="2021-01-10T15:32:46.321" v="2457" actId="20577"/>
        <pc:sldMkLst>
          <pc:docMk/>
          <pc:sldMk cId="3744046652" sldId="262"/>
        </pc:sldMkLst>
        <pc:spChg chg="mod">
          <ac:chgData name="Trond" userId="aa709a94-4a30-4d08-a40c-baa6e5e7e5d6" providerId="ADAL" clId="{A20093C0-E966-4A8D-8ED5-8761D0AF657B}" dt="2021-01-10T15:32:46.321" v="2457" actId="20577"/>
          <ac:spMkLst>
            <pc:docMk/>
            <pc:sldMk cId="3744046652" sldId="262"/>
            <ac:spMk id="2" creationId="{50E18E7F-7D58-4060-9F42-D35AF0DB880E}"/>
          </ac:spMkLst>
        </pc:spChg>
        <pc:spChg chg="del">
          <ac:chgData name="Trond" userId="aa709a94-4a30-4d08-a40c-baa6e5e7e5d6" providerId="ADAL" clId="{A20093C0-E966-4A8D-8ED5-8761D0AF657B}" dt="2021-01-09T15:08:16.239" v="1016" actId="931"/>
          <ac:spMkLst>
            <pc:docMk/>
            <pc:sldMk cId="3744046652" sldId="262"/>
            <ac:spMk id="3" creationId="{F67985A0-825F-4030-A737-55D06218B141}"/>
          </ac:spMkLst>
        </pc:spChg>
        <pc:spChg chg="mod">
          <ac:chgData name="Trond" userId="aa709a94-4a30-4d08-a40c-baa6e5e7e5d6" providerId="ADAL" clId="{A20093C0-E966-4A8D-8ED5-8761D0AF657B}" dt="2021-01-10T14:21:43.066" v="2343" actId="20577"/>
          <ac:spMkLst>
            <pc:docMk/>
            <pc:sldMk cId="3744046652" sldId="262"/>
            <ac:spMk id="4" creationId="{6C21F2F0-C7F1-4FFD-BDEC-3F76D87FEDB5}"/>
          </ac:spMkLst>
        </pc:spChg>
        <pc:spChg chg="del">
          <ac:chgData name="Trond" userId="aa709a94-4a30-4d08-a40c-baa6e5e7e5d6" providerId="ADAL" clId="{A20093C0-E966-4A8D-8ED5-8761D0AF657B}" dt="2021-01-09T15:08:44.355" v="1024" actId="478"/>
          <ac:spMkLst>
            <pc:docMk/>
            <pc:sldMk cId="3744046652" sldId="262"/>
            <ac:spMk id="5" creationId="{3EAFEE5F-1C09-4496-849C-A14291700525}"/>
          </ac:spMkLst>
        </pc:spChg>
        <pc:picChg chg="add mod">
          <ac:chgData name="Trond" userId="aa709a94-4a30-4d08-a40c-baa6e5e7e5d6" providerId="ADAL" clId="{A20093C0-E966-4A8D-8ED5-8761D0AF657B}" dt="2021-01-10T14:23:21.731" v="2358" actId="1076"/>
          <ac:picMkLst>
            <pc:docMk/>
            <pc:sldMk cId="3744046652" sldId="262"/>
            <ac:picMk id="7" creationId="{B9F69ED0-8C10-46E8-B2B8-3C29C7273BC3}"/>
          </ac:picMkLst>
        </pc:picChg>
        <pc:picChg chg="add mod">
          <ac:chgData name="Trond" userId="aa709a94-4a30-4d08-a40c-baa6e5e7e5d6" providerId="ADAL" clId="{A20093C0-E966-4A8D-8ED5-8761D0AF657B}" dt="2021-01-09T15:22:28.349" v="1268" actId="1076"/>
          <ac:picMkLst>
            <pc:docMk/>
            <pc:sldMk cId="3744046652" sldId="262"/>
            <ac:picMk id="9" creationId="{9639A833-B8FF-400C-B844-14240DA6FF8F}"/>
          </ac:picMkLst>
        </pc:picChg>
        <pc:picChg chg="add mod">
          <ac:chgData name="Trond" userId="aa709a94-4a30-4d08-a40c-baa6e5e7e5d6" providerId="ADAL" clId="{A20093C0-E966-4A8D-8ED5-8761D0AF657B}" dt="2021-01-10T14:22:51.848" v="2348" actId="14100"/>
          <ac:picMkLst>
            <pc:docMk/>
            <pc:sldMk cId="3744046652" sldId="262"/>
            <ac:picMk id="10" creationId="{DD82AD5E-1FCE-40A6-ABA5-8E98AC62CE6C}"/>
          </ac:picMkLst>
        </pc:picChg>
        <pc:picChg chg="add mod">
          <ac:chgData name="Trond" userId="aa709a94-4a30-4d08-a40c-baa6e5e7e5d6" providerId="ADAL" clId="{A20093C0-E966-4A8D-8ED5-8761D0AF657B}" dt="2021-01-10T14:23:17.446" v="2357" actId="1076"/>
          <ac:picMkLst>
            <pc:docMk/>
            <pc:sldMk cId="3744046652" sldId="262"/>
            <ac:picMk id="11" creationId="{6BD8FA7A-88DA-4620-8C33-560404B5575F}"/>
          </ac:picMkLst>
        </pc:picChg>
      </pc:sldChg>
      <pc:sldChg chg="addSp delSp modSp new mod modAnim">
        <pc:chgData name="Trond" userId="aa709a94-4a30-4d08-a40c-baa6e5e7e5d6" providerId="ADAL" clId="{A20093C0-E966-4A8D-8ED5-8761D0AF657B}" dt="2021-01-12T07:35:10.441" v="2468" actId="14100"/>
        <pc:sldMkLst>
          <pc:docMk/>
          <pc:sldMk cId="1575729440" sldId="263"/>
        </pc:sldMkLst>
        <pc:spChg chg="mod">
          <ac:chgData name="Trond" userId="aa709a94-4a30-4d08-a40c-baa6e5e7e5d6" providerId="ADAL" clId="{A20093C0-E966-4A8D-8ED5-8761D0AF657B}" dt="2021-01-10T15:32:43.506" v="2456" actId="20577"/>
          <ac:spMkLst>
            <pc:docMk/>
            <pc:sldMk cId="1575729440" sldId="263"/>
            <ac:spMk id="2" creationId="{F1B9A423-27E6-4E4C-A737-4B78DD7D4554}"/>
          </ac:spMkLst>
        </pc:spChg>
        <pc:spChg chg="del">
          <ac:chgData name="Trond" userId="aa709a94-4a30-4d08-a40c-baa6e5e7e5d6" providerId="ADAL" clId="{A20093C0-E966-4A8D-8ED5-8761D0AF657B}" dt="2021-01-09T15:14:54.736" v="1128" actId="931"/>
          <ac:spMkLst>
            <pc:docMk/>
            <pc:sldMk cId="1575729440" sldId="263"/>
            <ac:spMk id="3" creationId="{F7E0457F-C2AC-4914-9599-1AA37C5EE2B7}"/>
          </ac:spMkLst>
        </pc:spChg>
        <pc:spChg chg="mod">
          <ac:chgData name="Trond" userId="aa709a94-4a30-4d08-a40c-baa6e5e7e5d6" providerId="ADAL" clId="{A20093C0-E966-4A8D-8ED5-8761D0AF657B}" dt="2021-01-10T13:50:14.381" v="1865" actId="1076"/>
          <ac:spMkLst>
            <pc:docMk/>
            <pc:sldMk cId="1575729440" sldId="263"/>
            <ac:spMk id="4" creationId="{35FABC94-D51A-498B-A565-A193E0FE501E}"/>
          </ac:spMkLst>
        </pc:spChg>
        <pc:spChg chg="del">
          <ac:chgData name="Trond" userId="aa709a94-4a30-4d08-a40c-baa6e5e7e5d6" providerId="ADAL" clId="{A20093C0-E966-4A8D-8ED5-8761D0AF657B}" dt="2021-01-09T15:25:07.026" v="1281" actId="478"/>
          <ac:spMkLst>
            <pc:docMk/>
            <pc:sldMk cId="1575729440" sldId="263"/>
            <ac:spMk id="5" creationId="{26CD899B-0799-43A1-A4B5-D316AD853F5F}"/>
          </ac:spMkLst>
        </pc:spChg>
        <pc:picChg chg="add mod">
          <ac:chgData name="Trond" userId="aa709a94-4a30-4d08-a40c-baa6e5e7e5d6" providerId="ADAL" clId="{A20093C0-E966-4A8D-8ED5-8761D0AF657B}" dt="2021-01-12T07:35:10.441" v="2468" actId="14100"/>
          <ac:picMkLst>
            <pc:docMk/>
            <pc:sldMk cId="1575729440" sldId="263"/>
            <ac:picMk id="3" creationId="{3CB4DA0E-65E6-4BC2-8A03-B8BD032C3902}"/>
          </ac:picMkLst>
        </pc:picChg>
        <pc:picChg chg="add mod">
          <ac:chgData name="Trond" userId="aa709a94-4a30-4d08-a40c-baa6e5e7e5d6" providerId="ADAL" clId="{A20093C0-E966-4A8D-8ED5-8761D0AF657B}" dt="2021-01-09T15:24:58.571" v="1277" actId="1076"/>
          <ac:picMkLst>
            <pc:docMk/>
            <pc:sldMk cId="1575729440" sldId="263"/>
            <ac:picMk id="7" creationId="{EC704470-FF28-4807-B1C3-0B7F600822C5}"/>
          </ac:picMkLst>
        </pc:picChg>
        <pc:picChg chg="add mod">
          <ac:chgData name="Trond" userId="aa709a94-4a30-4d08-a40c-baa6e5e7e5d6" providerId="ADAL" clId="{A20093C0-E966-4A8D-8ED5-8761D0AF657B}" dt="2021-01-10T13:50:41.784" v="1868" actId="1076"/>
          <ac:picMkLst>
            <pc:docMk/>
            <pc:sldMk cId="1575729440" sldId="263"/>
            <ac:picMk id="8" creationId="{775B0880-631D-4DED-A68A-D9187A9CF6F6}"/>
          </ac:picMkLst>
        </pc:picChg>
      </pc:sldChg>
      <pc:sldChg chg="addSp delSp modSp new mod">
        <pc:chgData name="Trond" userId="aa709a94-4a30-4d08-a40c-baa6e5e7e5d6" providerId="ADAL" clId="{A20093C0-E966-4A8D-8ED5-8761D0AF657B}" dt="2021-01-10T15:32:38.545" v="2455" actId="20577"/>
        <pc:sldMkLst>
          <pc:docMk/>
          <pc:sldMk cId="2931812077" sldId="264"/>
        </pc:sldMkLst>
        <pc:spChg chg="mod">
          <ac:chgData name="Trond" userId="aa709a94-4a30-4d08-a40c-baa6e5e7e5d6" providerId="ADAL" clId="{A20093C0-E966-4A8D-8ED5-8761D0AF657B}" dt="2021-01-10T15:32:38.545" v="2455" actId="20577"/>
          <ac:spMkLst>
            <pc:docMk/>
            <pc:sldMk cId="2931812077" sldId="264"/>
            <ac:spMk id="2" creationId="{CFF815E1-AB72-4DA9-9E17-728540B5CA3B}"/>
          </ac:spMkLst>
        </pc:spChg>
        <pc:spChg chg="del">
          <ac:chgData name="Trond" userId="aa709a94-4a30-4d08-a40c-baa6e5e7e5d6" providerId="ADAL" clId="{A20093C0-E966-4A8D-8ED5-8761D0AF657B}" dt="2021-01-09T15:26:16.574" v="1285" actId="931"/>
          <ac:spMkLst>
            <pc:docMk/>
            <pc:sldMk cId="2931812077" sldId="264"/>
            <ac:spMk id="3" creationId="{B8AA48F9-501A-4A1D-A503-0F31D7375579}"/>
          </ac:spMkLst>
        </pc:spChg>
        <pc:spChg chg="mod">
          <ac:chgData name="Trond" userId="aa709a94-4a30-4d08-a40c-baa6e5e7e5d6" providerId="ADAL" clId="{A20093C0-E966-4A8D-8ED5-8761D0AF657B}" dt="2021-01-10T15:31:46.979" v="2450" actId="1076"/>
          <ac:spMkLst>
            <pc:docMk/>
            <pc:sldMk cId="2931812077" sldId="264"/>
            <ac:spMk id="4" creationId="{6CCB74EE-0C73-45D8-BC3F-4217AFBDBEFE}"/>
          </ac:spMkLst>
        </pc:spChg>
        <pc:spChg chg="del">
          <ac:chgData name="Trond" userId="aa709a94-4a30-4d08-a40c-baa6e5e7e5d6" providerId="ADAL" clId="{A20093C0-E966-4A8D-8ED5-8761D0AF657B}" dt="2021-01-10T14:38:35.375" v="2436" actId="478"/>
          <ac:spMkLst>
            <pc:docMk/>
            <pc:sldMk cId="2931812077" sldId="264"/>
            <ac:spMk id="5" creationId="{2640CF51-A0DF-474D-97CD-146459A272F0}"/>
          </ac:spMkLst>
        </pc:spChg>
        <pc:picChg chg="add mod">
          <ac:chgData name="Trond" userId="aa709a94-4a30-4d08-a40c-baa6e5e7e5d6" providerId="ADAL" clId="{A20093C0-E966-4A8D-8ED5-8761D0AF657B}" dt="2021-01-09T15:26:16.574" v="1285" actId="931"/>
          <ac:picMkLst>
            <pc:docMk/>
            <pc:sldMk cId="2931812077" sldId="264"/>
            <ac:picMk id="7" creationId="{B5DB1EDA-FB64-4BAD-8B1C-56BAF894A44A}"/>
          </ac:picMkLst>
        </pc:picChg>
      </pc:sldChg>
      <pc:sldChg chg="addSp delSp modSp new mod">
        <pc:chgData name="Trond" userId="aa709a94-4a30-4d08-a40c-baa6e5e7e5d6" providerId="ADAL" clId="{A20093C0-E966-4A8D-8ED5-8761D0AF657B}" dt="2021-01-10T15:32:26.338" v="2453" actId="20577"/>
        <pc:sldMkLst>
          <pc:docMk/>
          <pc:sldMk cId="4147520516" sldId="265"/>
        </pc:sldMkLst>
        <pc:spChg chg="mod">
          <ac:chgData name="Trond" userId="aa709a94-4a30-4d08-a40c-baa6e5e7e5d6" providerId="ADAL" clId="{A20093C0-E966-4A8D-8ED5-8761D0AF657B}" dt="2021-01-10T15:32:26.338" v="2453" actId="20577"/>
          <ac:spMkLst>
            <pc:docMk/>
            <pc:sldMk cId="4147520516" sldId="265"/>
            <ac:spMk id="2" creationId="{75584299-96E0-487C-B43E-63E4A2B58D26}"/>
          </ac:spMkLst>
        </pc:spChg>
        <pc:spChg chg="del">
          <ac:chgData name="Trond" userId="aa709a94-4a30-4d08-a40c-baa6e5e7e5d6" providerId="ADAL" clId="{A20093C0-E966-4A8D-8ED5-8761D0AF657B}" dt="2021-01-09T15:30:59.894" v="1373" actId="931"/>
          <ac:spMkLst>
            <pc:docMk/>
            <pc:sldMk cId="4147520516" sldId="265"/>
            <ac:spMk id="3" creationId="{9F5BA48E-B617-4DC6-8F6A-8163FB82767A}"/>
          </ac:spMkLst>
        </pc:spChg>
        <pc:spChg chg="mod">
          <ac:chgData name="Trond" userId="aa709a94-4a30-4d08-a40c-baa6e5e7e5d6" providerId="ADAL" clId="{A20093C0-E966-4A8D-8ED5-8761D0AF657B}" dt="2021-01-10T14:25:34.546" v="2405" actId="20577"/>
          <ac:spMkLst>
            <pc:docMk/>
            <pc:sldMk cId="4147520516" sldId="265"/>
            <ac:spMk id="4" creationId="{14D9BB54-4FAF-4F9A-B9B2-8C4D0E8B98EB}"/>
          </ac:spMkLst>
        </pc:spChg>
        <pc:spChg chg="del">
          <ac:chgData name="Trond" userId="aa709a94-4a30-4d08-a40c-baa6e5e7e5d6" providerId="ADAL" clId="{A20093C0-E966-4A8D-8ED5-8761D0AF657B}" dt="2021-01-09T15:33:03.464" v="1497" actId="478"/>
          <ac:spMkLst>
            <pc:docMk/>
            <pc:sldMk cId="4147520516" sldId="265"/>
            <ac:spMk id="5" creationId="{A2C51BFC-261A-4CDE-81D4-3FB6E3D5C099}"/>
          </ac:spMkLst>
        </pc:spChg>
        <pc:picChg chg="add mod">
          <ac:chgData name="Trond" userId="aa709a94-4a30-4d08-a40c-baa6e5e7e5d6" providerId="ADAL" clId="{A20093C0-E966-4A8D-8ED5-8761D0AF657B}" dt="2021-01-09T15:30:59.894" v="1373" actId="931"/>
          <ac:picMkLst>
            <pc:docMk/>
            <pc:sldMk cId="4147520516" sldId="265"/>
            <ac:picMk id="7" creationId="{7BC1A216-293B-4320-8CAD-100466388469}"/>
          </ac:picMkLst>
        </pc:picChg>
      </pc:sldChg>
      <pc:sldChg chg="addSp delSp modSp new mod modAnim">
        <pc:chgData name="Trond" userId="aa709a94-4a30-4d08-a40c-baa6e5e7e5d6" providerId="ADAL" clId="{A20093C0-E966-4A8D-8ED5-8761D0AF657B}" dt="2021-01-10T15:32:31.273" v="2454" actId="20577"/>
        <pc:sldMkLst>
          <pc:docMk/>
          <pc:sldMk cId="3777944401" sldId="266"/>
        </pc:sldMkLst>
        <pc:spChg chg="mod">
          <ac:chgData name="Trond" userId="aa709a94-4a30-4d08-a40c-baa6e5e7e5d6" providerId="ADAL" clId="{A20093C0-E966-4A8D-8ED5-8761D0AF657B}" dt="2021-01-10T15:32:31.273" v="2454" actId="20577"/>
          <ac:spMkLst>
            <pc:docMk/>
            <pc:sldMk cId="3777944401" sldId="266"/>
            <ac:spMk id="2" creationId="{C1991908-96B3-450C-93B2-511E0F9DF439}"/>
          </ac:spMkLst>
        </pc:spChg>
        <pc:spChg chg="del">
          <ac:chgData name="Trond" userId="aa709a94-4a30-4d08-a40c-baa6e5e7e5d6" providerId="ADAL" clId="{A20093C0-E966-4A8D-8ED5-8761D0AF657B}" dt="2021-01-09T15:35:13.172" v="1525" actId="931"/>
          <ac:spMkLst>
            <pc:docMk/>
            <pc:sldMk cId="3777944401" sldId="266"/>
            <ac:spMk id="3" creationId="{6487B8B9-093A-4433-BAE5-0DA84FAF3851}"/>
          </ac:spMkLst>
        </pc:spChg>
        <pc:spChg chg="mod">
          <ac:chgData name="Trond" userId="aa709a94-4a30-4d08-a40c-baa6e5e7e5d6" providerId="ADAL" clId="{A20093C0-E966-4A8D-8ED5-8761D0AF657B}" dt="2021-01-09T15:40:11.456" v="1771" actId="20577"/>
          <ac:spMkLst>
            <pc:docMk/>
            <pc:sldMk cId="3777944401" sldId="266"/>
            <ac:spMk id="4" creationId="{5E358F15-0D66-4729-AACD-3E4C423549A8}"/>
          </ac:spMkLst>
        </pc:spChg>
        <pc:spChg chg="del">
          <ac:chgData name="Trond" userId="aa709a94-4a30-4d08-a40c-baa6e5e7e5d6" providerId="ADAL" clId="{A20093C0-E966-4A8D-8ED5-8761D0AF657B}" dt="2021-01-10T14:38:32.032" v="2435" actId="478"/>
          <ac:spMkLst>
            <pc:docMk/>
            <pc:sldMk cId="3777944401" sldId="266"/>
            <ac:spMk id="5" creationId="{7CD7CD9B-EAB0-441E-AB07-CB4D74C312F1}"/>
          </ac:spMkLst>
        </pc:spChg>
        <pc:picChg chg="add mod">
          <ac:chgData name="Trond" userId="aa709a94-4a30-4d08-a40c-baa6e5e7e5d6" providerId="ADAL" clId="{A20093C0-E966-4A8D-8ED5-8761D0AF657B}" dt="2021-01-09T15:43:42.111" v="1774" actId="1076"/>
          <ac:picMkLst>
            <pc:docMk/>
            <pc:sldMk cId="3777944401" sldId="266"/>
            <ac:picMk id="7" creationId="{5C824163-A0C3-4B6A-BAAF-4AACB2FF6858}"/>
          </ac:picMkLst>
        </pc:picChg>
        <pc:picChg chg="add mod">
          <ac:chgData name="Trond" userId="aa709a94-4a30-4d08-a40c-baa6e5e7e5d6" providerId="ADAL" clId="{A20093C0-E966-4A8D-8ED5-8761D0AF657B}" dt="2021-01-09T15:43:45.383" v="1777" actId="1076"/>
          <ac:picMkLst>
            <pc:docMk/>
            <pc:sldMk cId="3777944401" sldId="266"/>
            <ac:picMk id="8" creationId="{49102A11-8608-4F02-BFBA-B761FBC0762B}"/>
          </ac:picMkLst>
        </pc:picChg>
      </pc:sldChg>
      <pc:sldChg chg="addSp delSp modSp new mod">
        <pc:chgData name="Trond" userId="aa709a94-4a30-4d08-a40c-baa6e5e7e5d6" providerId="ADAL" clId="{A20093C0-E966-4A8D-8ED5-8761D0AF657B}" dt="2021-01-10T14:38:29.617" v="2434" actId="478"/>
        <pc:sldMkLst>
          <pc:docMk/>
          <pc:sldMk cId="1848783282" sldId="267"/>
        </pc:sldMkLst>
        <pc:spChg chg="mod">
          <ac:chgData name="Trond" userId="aa709a94-4a30-4d08-a40c-baa6e5e7e5d6" providerId="ADAL" clId="{A20093C0-E966-4A8D-8ED5-8761D0AF657B}" dt="2021-01-10T14:28:21.744" v="2408" actId="6549"/>
          <ac:spMkLst>
            <pc:docMk/>
            <pc:sldMk cId="1848783282" sldId="267"/>
            <ac:spMk id="2" creationId="{BEFA3863-FDED-4D25-BEAB-CBF1EADC41AC}"/>
          </ac:spMkLst>
        </pc:spChg>
        <pc:spChg chg="del">
          <ac:chgData name="Trond" userId="aa709a94-4a30-4d08-a40c-baa6e5e7e5d6" providerId="ADAL" clId="{A20093C0-E966-4A8D-8ED5-8761D0AF657B}" dt="2021-01-10T14:10:23.607" v="2204" actId="931"/>
          <ac:spMkLst>
            <pc:docMk/>
            <pc:sldMk cId="1848783282" sldId="267"/>
            <ac:spMk id="3" creationId="{BA538702-32A1-4EF0-A4C9-C5F7A52FC8DC}"/>
          </ac:spMkLst>
        </pc:spChg>
        <pc:spChg chg="mod">
          <ac:chgData name="Trond" userId="aa709a94-4a30-4d08-a40c-baa6e5e7e5d6" providerId="ADAL" clId="{A20093C0-E966-4A8D-8ED5-8761D0AF657B}" dt="2021-01-10T14:29:16.557" v="2409" actId="1076"/>
          <ac:spMkLst>
            <pc:docMk/>
            <pc:sldMk cId="1848783282" sldId="267"/>
            <ac:spMk id="4" creationId="{F93A3D4B-63F2-4278-8218-2AD622FB958B}"/>
          </ac:spMkLst>
        </pc:spChg>
        <pc:spChg chg="del">
          <ac:chgData name="Trond" userId="aa709a94-4a30-4d08-a40c-baa6e5e7e5d6" providerId="ADAL" clId="{A20093C0-E966-4A8D-8ED5-8761D0AF657B}" dt="2021-01-10T14:38:29.617" v="2434" actId="478"/>
          <ac:spMkLst>
            <pc:docMk/>
            <pc:sldMk cId="1848783282" sldId="267"/>
            <ac:spMk id="5" creationId="{6511EF81-DC3C-40C9-BFDC-F9FA47819C80}"/>
          </ac:spMkLst>
        </pc:spChg>
        <pc:picChg chg="add mod">
          <ac:chgData name="Trond" userId="aa709a94-4a30-4d08-a40c-baa6e5e7e5d6" providerId="ADAL" clId="{A20093C0-E966-4A8D-8ED5-8761D0AF657B}" dt="2021-01-10T14:10:29.602" v="2209" actId="1076"/>
          <ac:picMkLst>
            <pc:docMk/>
            <pc:sldMk cId="1848783282" sldId="267"/>
            <ac:picMk id="7" creationId="{C8F9532A-799B-402D-8FDC-08F904294BD8}"/>
          </ac:picMkLst>
        </pc:picChg>
      </pc:sldChg>
      <pc:sldChg chg="addSp delSp modSp new mod">
        <pc:chgData name="Trond" userId="aa709a94-4a30-4d08-a40c-baa6e5e7e5d6" providerId="ADAL" clId="{A20093C0-E966-4A8D-8ED5-8761D0AF657B}" dt="2021-01-10T15:33:24.993" v="2463" actId="20577"/>
        <pc:sldMkLst>
          <pc:docMk/>
          <pc:sldMk cId="3406273455" sldId="268"/>
        </pc:sldMkLst>
        <pc:spChg chg="mod">
          <ac:chgData name="Trond" userId="aa709a94-4a30-4d08-a40c-baa6e5e7e5d6" providerId="ADAL" clId="{A20093C0-E966-4A8D-8ED5-8761D0AF657B}" dt="2021-01-10T15:33:24.993" v="2463" actId="20577"/>
          <ac:spMkLst>
            <pc:docMk/>
            <pc:sldMk cId="3406273455" sldId="268"/>
            <ac:spMk id="2" creationId="{E6326138-98F1-4793-B2A4-91AD12AF1B43}"/>
          </ac:spMkLst>
        </pc:spChg>
        <pc:spChg chg="del">
          <ac:chgData name="Trond" userId="aa709a94-4a30-4d08-a40c-baa6e5e7e5d6" providerId="ADAL" clId="{A20093C0-E966-4A8D-8ED5-8761D0AF657B}" dt="2021-01-10T14:38:04.339" v="2413" actId="931"/>
          <ac:spMkLst>
            <pc:docMk/>
            <pc:sldMk cId="3406273455" sldId="268"/>
            <ac:spMk id="3" creationId="{BBB44900-D237-43A6-B523-E237C7539E2C}"/>
          </ac:spMkLst>
        </pc:spChg>
        <pc:spChg chg="del">
          <ac:chgData name="Trond" userId="aa709a94-4a30-4d08-a40c-baa6e5e7e5d6" providerId="ADAL" clId="{A20093C0-E966-4A8D-8ED5-8761D0AF657B}" dt="2021-01-10T14:39:06.608" v="2441" actId="478"/>
          <ac:spMkLst>
            <pc:docMk/>
            <pc:sldMk cId="3406273455" sldId="268"/>
            <ac:spMk id="4" creationId="{5078DF9A-E035-4019-8ADB-A2C587B0D8FA}"/>
          </ac:spMkLst>
        </pc:spChg>
        <pc:spChg chg="del">
          <ac:chgData name="Trond" userId="aa709a94-4a30-4d08-a40c-baa6e5e7e5d6" providerId="ADAL" clId="{A20093C0-E966-4A8D-8ED5-8761D0AF657B}" dt="2021-01-10T14:38:26.312" v="2433" actId="478"/>
          <ac:spMkLst>
            <pc:docMk/>
            <pc:sldMk cId="3406273455" sldId="268"/>
            <ac:spMk id="5" creationId="{3FE7B59D-5023-4223-AA09-08142CE71211}"/>
          </ac:spMkLst>
        </pc:spChg>
        <pc:picChg chg="add mod">
          <ac:chgData name="Trond" userId="aa709a94-4a30-4d08-a40c-baa6e5e7e5d6" providerId="ADAL" clId="{A20093C0-E966-4A8D-8ED5-8761D0AF657B}" dt="2021-01-10T14:38:57.206" v="2440"/>
          <ac:picMkLst>
            <pc:docMk/>
            <pc:sldMk cId="3406273455" sldId="268"/>
            <ac:picMk id="7" creationId="{5AEA2D5B-7664-4BBD-A0A9-8E7685E78083}"/>
          </ac:picMkLst>
        </pc:picChg>
      </pc:sldChg>
      <pc:sldChg chg="new del">
        <pc:chgData name="Trond" userId="aa709a94-4a30-4d08-a40c-baa6e5e7e5d6" providerId="ADAL" clId="{A20093C0-E966-4A8D-8ED5-8761D0AF657B}" dt="2021-01-10T14:37:38.119" v="2411" actId="680"/>
        <pc:sldMkLst>
          <pc:docMk/>
          <pc:sldMk cId="3691158428" sldId="26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4529F60-4C37-4FCC-A017-23A2F8C938A4}" type="datetime1">
              <a:rPr lang="nb-NO" smtClean="0"/>
              <a:t>12.01.2021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overskrif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51746F-6268-4BEE-8323-85C8641D268C}" type="datetime1">
              <a:rPr lang="nb-NO" smtClean="0"/>
              <a:t>12.01.2021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/>
              <a:t>Klikk for å redigere tekststiler i malen</a:t>
            </a:r>
            <a:endParaRPr lang="en-US"/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107458-82D9-43F1-BBBC-EF1D1775F2F2}" type="datetime1">
              <a:rPr lang="nb-NO" smtClean="0"/>
              <a:t>12.01.2021</a:t>
            </a:fld>
            <a:endParaRPr lang="en-US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CD0D16-5A28-4FE9-8813-7437EEAF452F}" type="datetime1">
              <a:rPr lang="nb-NO" smtClean="0"/>
              <a:t>12.01.2021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Plassholder for dato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37A6D8-A529-495C-98CF-0C90380AB024}" type="datetime1">
              <a:rPr lang="nb-NO" smtClean="0"/>
              <a:t>12.01.2021</a:t>
            </a:fld>
            <a:endParaRPr lang="en-US"/>
          </a:p>
        </p:txBody>
      </p:sp>
      <p:sp>
        <p:nvSpPr>
          <p:cNvPr id="12" name="Plassholder for bunntekst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3" name="Plassholder for lysbildenumm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AFB5F4-0E9B-4E79-9975-9CF093651493}" type="datetime1">
              <a:rPr lang="nb-NO" smtClean="0"/>
              <a:t>12.01.2021</a:t>
            </a:fld>
            <a:endParaRPr lang="en-US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BE5401-D7AF-4A12-8F61-EF52A33FCDC3}" type="datetime1">
              <a:rPr lang="nb-NO" smtClean="0"/>
              <a:t>12.01.2021</a:t>
            </a:fld>
            <a:endParaRPr lang="en-US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668A64-9CC8-4B00-88D9-A72C1DC9F8C6}" type="datetime1">
              <a:rPr lang="nb-NO" smtClean="0"/>
              <a:t>12.01.2021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A70A29-B129-47EF-A513-1AD3E56C2DC9}" type="datetime1">
              <a:rPr lang="nb-NO" smtClean="0"/>
              <a:t>12.01.2021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5BEBFE-BB49-4F6B-937E-DE4596E1EE47}" type="datetime1">
              <a:rPr lang="nb-NO" smtClean="0"/>
              <a:t>12.01.2021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540185-8586-4CDD-B1E0-AA44DEEEDD29}" type="datetime1">
              <a:rPr lang="nb-NO" smtClean="0"/>
              <a:t>12.01.2021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1DFF97AC-18E1-4FB6-A7B7-004B0B3058FF}" type="datetime1">
              <a:rPr lang="nb-NO" smtClean="0"/>
              <a:t>12.01.2021</a:t>
            </a:fld>
            <a:endParaRPr lang="en-US"/>
          </a:p>
        </p:txBody>
      </p:sp>
      <p:sp>
        <p:nvSpPr>
          <p:cNvPr id="10" name="Plassholder for bunntekst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47A61D-5CE7-4B4D-A3D7-142F4F10369A}" type="datetime1">
              <a:rPr lang="nb-NO" smtClean="0"/>
              <a:t>12.01.2021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b-no"/>
              <a:t>Klikk for å redigere tittelstil i malen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AAB603B-BD85-445E-AE47-9170B596C02D}" type="datetime1">
              <a:rPr lang="nb-NO" smtClean="0"/>
              <a:t>12.01.2021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ktangel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ktangel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ktangel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hTI8CnRic8" TargetMode="Externa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QhTI8CnRic8?feature=oembed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8601ce81-f4b9-41b3-bc93-e7c0c29b19fe.filesusr.com/ugd/864756_01b60e1dbe594098ad6445ca5072dd32.pdf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RR5H4p61Uyw?start=15&amp;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7.png"/><Relationship Id="rId2" Type="http://schemas.openxmlformats.org/officeDocument/2006/relationships/video" Target="https://www.youtube.com/embed/WHk_SE63bf4?feature=oembed" TargetMode="External"/><Relationship Id="rId1" Type="http://schemas.openxmlformats.org/officeDocument/2006/relationships/video" Target="https://www.youtube.com/embed/dFIgIK6pLFo?feature=oembed" TargetMode="External"/><Relationship Id="rId6" Type="http://schemas.openxmlformats.org/officeDocument/2006/relationships/hyperlink" Target="https://www.youtube.com/watch?v=dFIgIK6pLFo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WHk_SE63bf4" TargetMode="Externa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2.jpeg"/><Relationship Id="rId2" Type="http://schemas.openxmlformats.org/officeDocument/2006/relationships/video" Target="https://www.youtube.com/embed/tP8nzvnqrPY?feature=oembed" TargetMode="External"/><Relationship Id="rId1" Type="http://schemas.openxmlformats.org/officeDocument/2006/relationships/video" Target="https://www.youtube.com/embed/zUOKf7baNdI?feature=oembed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zUOKf7baNd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ktangel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>
            <a:normAutofit/>
          </a:bodyPr>
          <a:lstStyle/>
          <a:p>
            <a:pPr rtl="0"/>
            <a:r>
              <a:rPr lang="nb-no" dirty="0"/>
              <a:t>Lager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>
            <a:normAutofit/>
          </a:bodyPr>
          <a:lstStyle/>
          <a:p>
            <a:pPr rtl="0"/>
            <a:r>
              <a:rPr lang="nb-NO" dirty="0"/>
              <a:t>Grunnleggende instruksjon av kulelager</a:t>
            </a:r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F550811-0118-4112-A41C-7207A7EC6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1" y="3070090"/>
            <a:ext cx="11348036" cy="29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991908-96B3-450C-93B2-511E0F9D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455798"/>
            <a:ext cx="3317255" cy="1722419"/>
          </a:xfrm>
        </p:spPr>
        <p:txBody>
          <a:bodyPr/>
          <a:lstStyle/>
          <a:p>
            <a:r>
              <a:rPr lang="nb-NO" dirty="0"/>
              <a:t>Funksjon og deler.</a:t>
            </a:r>
            <a:br>
              <a:rPr lang="nb-NO" dirty="0"/>
            </a:br>
            <a:r>
              <a:rPr lang="nb-NO" dirty="0"/>
              <a:t>Banebelastning</a:t>
            </a:r>
          </a:p>
        </p:txBody>
      </p:sp>
      <p:pic>
        <p:nvPicPr>
          <p:cNvPr id="7" name="Plassholder for innhold 6">
            <a:hlinkClick r:id="rId3"/>
            <a:extLst>
              <a:ext uri="{FF2B5EF4-FFF2-40B4-BE49-F238E27FC236}">
                <a16:creationId xmlns:a16="http://schemas.microsoft.com/office/drawing/2014/main" id="{5C824163-A0C3-4B6A-BAAF-4AACB2FF6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064" y="1154833"/>
            <a:ext cx="6651625" cy="2930792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E358F15-0D66-4729-AACD-3E4C42354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/>
              <a:t>Forskjellen mellom kulelager og rullelager kontaktområdet i det rullende området.</a:t>
            </a:r>
          </a:p>
          <a:p>
            <a:r>
              <a:rPr lang="nb-NO"/>
              <a:t>Kulelager punkt kontakt og rullelager har linear kontakt.</a:t>
            </a:r>
          </a:p>
          <a:p>
            <a:endParaRPr lang="nb-NO"/>
          </a:p>
        </p:txBody>
      </p:sp>
      <p:pic>
        <p:nvPicPr>
          <p:cNvPr id="8" name="Media på Internett 7" title="How do ball and roller bearings work? Types and durability calculation. DIN ISO 281">
            <a:hlinkClick r:id="" action="ppaction://media"/>
            <a:extLst>
              <a:ext uri="{FF2B5EF4-FFF2-40B4-BE49-F238E27FC236}">
                <a16:creationId xmlns:a16="http://schemas.microsoft.com/office/drawing/2014/main" id="{49102A11-8608-4F02-BFBA-B761FBC0762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6220819" y="4169405"/>
            <a:ext cx="3926114" cy="221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4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FA3863-FDED-4D25-BEAB-CBF1EADC4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230805"/>
            <a:ext cx="3274754" cy="1722419"/>
          </a:xfrm>
        </p:spPr>
        <p:txBody>
          <a:bodyPr/>
          <a:lstStyle/>
          <a:p>
            <a:r>
              <a:rPr lang="nb-NO"/>
              <a:t>Funksjon og deler.</a:t>
            </a:r>
            <a:br>
              <a:rPr lang="nb-NO"/>
            </a:br>
            <a:endParaRPr lang="nb-NO"/>
          </a:p>
        </p:txBody>
      </p:sp>
      <p:pic>
        <p:nvPicPr>
          <p:cNvPr id="7" name="Plassholder for innhold 6" descr="Et bilde som inneholder tekst&#10;&#10;Automatisk generert beskrivelse">
            <a:extLst>
              <a:ext uri="{FF2B5EF4-FFF2-40B4-BE49-F238E27FC236}">
                <a16:creationId xmlns:a16="http://schemas.microsoft.com/office/drawing/2014/main" id="{C8F9532A-799B-402D-8FDC-08F904294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244" y="1193306"/>
            <a:ext cx="5397282" cy="4471388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93A3D4B-63F2-4278-8218-2AD622FB9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532" y="2013920"/>
            <a:ext cx="3031852" cy="3650774"/>
          </a:xfrm>
        </p:spPr>
        <p:txBody>
          <a:bodyPr>
            <a:normAutofit fontScale="92500" lnSpcReduction="10000"/>
          </a:bodyPr>
          <a:lstStyle/>
          <a:p>
            <a:r>
              <a:rPr lang="nb-NO"/>
              <a:t>Det er mange faktorer som må ta hensyn til ved valg av lagre.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Tilgjengelig plass.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Belastning.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Servise intervall.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Linje mellom opplagring.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Fart (RPM)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Stivhet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Aksial forskyvning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Klaring mellom kule og bane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8783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326138-98F1-4793-B2A4-91AD12AF1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86" y="318303"/>
            <a:ext cx="3412257" cy="1722419"/>
          </a:xfrm>
        </p:spPr>
        <p:txBody>
          <a:bodyPr/>
          <a:lstStyle/>
          <a:p>
            <a:r>
              <a:rPr lang="nb-NO" dirty="0"/>
              <a:t>Lager typer fra FAG.</a:t>
            </a:r>
          </a:p>
        </p:txBody>
      </p:sp>
      <p:pic>
        <p:nvPicPr>
          <p:cNvPr id="7" name="Plassholder for innhold 6">
            <a:hlinkClick r:id="rId2"/>
            <a:extLst>
              <a:ext uri="{FF2B5EF4-FFF2-40B4-BE49-F238E27FC236}">
                <a16:creationId xmlns:a16="http://schemas.microsoft.com/office/drawing/2014/main" id="{5AEA2D5B-7664-4BBD-A0A9-8E7685E78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50" y="1179513"/>
            <a:ext cx="6607751" cy="4659312"/>
          </a:xfrm>
        </p:spPr>
      </p:pic>
    </p:spTree>
    <p:extLst>
      <p:ext uri="{BB962C8B-B14F-4D97-AF65-F5344CB8AC3E}">
        <p14:creationId xmlns:p14="http://schemas.microsoft.com/office/powerpoint/2010/main" val="340627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562972-3449-42D1-8185-B4BEFD52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158744"/>
            <a:ext cx="3031852" cy="1722419"/>
          </a:xfrm>
        </p:spPr>
        <p:txBody>
          <a:bodyPr rtlCol="0" anchor="b">
            <a:normAutofit/>
          </a:bodyPr>
          <a:lstStyle/>
          <a:p>
            <a:pPr rtl="0"/>
            <a:r>
              <a:rPr lang="nb-NO" dirty="0"/>
              <a:t>K</a:t>
            </a:r>
            <a:r>
              <a:rPr lang="nb-no" dirty="0"/>
              <a:t>urset deles i tre moduler.</a:t>
            </a:r>
          </a:p>
        </p:txBody>
      </p:sp>
      <p:pic>
        <p:nvPicPr>
          <p:cNvPr id="7" name="Bilde 6" descr="Et bilde som inneholder hjul, utstyr&#10;&#10;Automatisk generert beskrivelse">
            <a:extLst>
              <a:ext uri="{FF2B5EF4-FFF2-40B4-BE49-F238E27FC236}">
                <a16:creationId xmlns:a16="http://schemas.microsoft.com/office/drawing/2014/main" id="{25C733BE-5724-4800-B17E-5D05E79C5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28" y="1354923"/>
            <a:ext cx="6650991" cy="4308027"/>
          </a:xfrm>
          <a:prstGeom prst="rect">
            <a:avLst/>
          </a:prstGeom>
          <a:noFill/>
        </p:spPr>
      </p:pic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575CF6A9-803F-4ED3-ADF9-2C983F7B5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323470"/>
            <a:ext cx="3031852" cy="3001392"/>
          </a:xfrm>
        </p:spPr>
        <p:txBody>
          <a:bodyPr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Funksjon og deler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Lagertyper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Lager betegnelser</a:t>
            </a:r>
          </a:p>
        </p:txBody>
      </p:sp>
    </p:spTree>
    <p:extLst>
      <p:ext uri="{BB962C8B-B14F-4D97-AF65-F5344CB8AC3E}">
        <p14:creationId xmlns:p14="http://schemas.microsoft.com/office/powerpoint/2010/main" val="263784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9F3CB6-5B1A-498B-B46F-85E0BF6D0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6" y="158744"/>
            <a:ext cx="3226627" cy="1722419"/>
          </a:xfrm>
        </p:spPr>
        <p:txBody>
          <a:bodyPr anchor="b">
            <a:normAutofit/>
          </a:bodyPr>
          <a:lstStyle/>
          <a:p>
            <a:r>
              <a:rPr lang="nb-NO" dirty="0"/>
              <a:t>Funksjon og deler.</a:t>
            </a:r>
          </a:p>
        </p:txBody>
      </p:sp>
      <p:pic>
        <p:nvPicPr>
          <p:cNvPr id="8" name="Bilde 7" descr="Et bilde som inneholder motor&#10;&#10;Automatisk generert beskrivelse">
            <a:extLst>
              <a:ext uri="{FF2B5EF4-FFF2-40B4-BE49-F238E27FC236}">
                <a16:creationId xmlns:a16="http://schemas.microsoft.com/office/drawing/2014/main" id="{2AF3F558-D1F4-4FB7-8D27-B8FF2BB578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28" y="1305797"/>
            <a:ext cx="6650991" cy="4406280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44B28C2-3B62-453E-8729-1F72C65C1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1638" y="2150700"/>
            <a:ext cx="3638349" cy="3561377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b-NO"/>
              <a:t>Lager blir brukt mellom bevegelige deler, og oppgaven 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Minske friksjon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Overføre belastninger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Overføre krefter med minimum friksjon eksempel en girkasse. </a:t>
            </a:r>
          </a:p>
          <a:p>
            <a:pPr marL="0" indent="0">
              <a:buNone/>
            </a:pPr>
            <a:r>
              <a:rPr lang="nb-NO"/>
              <a:t> </a:t>
            </a:r>
          </a:p>
          <a:p>
            <a:pPr marL="0" indent="0">
              <a:buNone/>
            </a:pPr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303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7B0FF6-BA43-4AE2-AD3A-0ED7AF872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188" y="84365"/>
            <a:ext cx="3200403" cy="1722419"/>
          </a:xfrm>
        </p:spPr>
        <p:txBody>
          <a:bodyPr/>
          <a:lstStyle/>
          <a:p>
            <a:r>
              <a:rPr lang="nb-NO" dirty="0"/>
              <a:t>Funksjon og deler.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06A8845-4BCF-4F32-9D85-F6A28240EB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516" y="2049824"/>
            <a:ext cx="3474720" cy="3492559"/>
          </a:xfrm>
        </p:spPr>
        <p:txBody>
          <a:bodyPr>
            <a:normAutofit/>
          </a:bodyPr>
          <a:lstStyle/>
          <a:p>
            <a:r>
              <a:rPr lang="nb-NO"/>
              <a:t>Friksjon er kontakt mellom to flater, og i alle maskiner er dette uønsket. </a:t>
            </a:r>
          </a:p>
          <a:p>
            <a:r>
              <a:rPr lang="nb-NO"/>
              <a:t>Med friksjon i en maskin skjer dette: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Mister kraft.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Varmegang.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Slitasje.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/>
              <a:t>Lyd.</a:t>
            </a:r>
          </a:p>
        </p:txBody>
      </p:sp>
      <p:pic>
        <p:nvPicPr>
          <p:cNvPr id="16" name="Media på Internett 15" title="Larvikmixeren 1 0">
            <a:hlinkClick r:id="" action="ppaction://media"/>
            <a:extLst>
              <a:ext uri="{FF2B5EF4-FFF2-40B4-BE49-F238E27FC236}">
                <a16:creationId xmlns:a16="http://schemas.microsoft.com/office/drawing/2014/main" id="{91E3D9C4-EBE1-4889-B3F9-32DB9C68D42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80035" y="1043221"/>
            <a:ext cx="7964297" cy="449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07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C5FB5E-842E-45DC-804B-06597E0A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158744"/>
            <a:ext cx="3253636" cy="1722419"/>
          </a:xfrm>
        </p:spPr>
        <p:txBody>
          <a:bodyPr/>
          <a:lstStyle/>
          <a:p>
            <a:r>
              <a:rPr lang="nb-NO" dirty="0"/>
              <a:t>Funksjon og deler.</a:t>
            </a:r>
          </a:p>
        </p:txBody>
      </p:sp>
      <p:pic>
        <p:nvPicPr>
          <p:cNvPr id="7" name="Plassholder for innhold 6" descr="Et bilde som inneholder tilbehør, kjevle&#10;&#10;Automatisk generert beskrivelse">
            <a:extLst>
              <a:ext uri="{FF2B5EF4-FFF2-40B4-BE49-F238E27FC236}">
                <a16:creationId xmlns:a16="http://schemas.microsoft.com/office/drawing/2014/main" id="{06C8CB78-D384-4BA8-9BCB-F50BFB376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081" y="1313350"/>
            <a:ext cx="3324689" cy="4391638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496A3CC-406E-4362-A342-0F8BD07548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164850"/>
            <a:ext cx="3253637" cy="3001392"/>
          </a:xfrm>
        </p:spPr>
        <p:txBody>
          <a:bodyPr/>
          <a:lstStyle/>
          <a:p>
            <a:r>
              <a:rPr lang="nb-NO"/>
              <a:t>De første lagene var laget av tre.</a:t>
            </a:r>
          </a:p>
          <a:p>
            <a:r>
              <a:rPr lang="nb-NO"/>
              <a:t>Det førte til stor varmegang ved høy hastigheter.</a:t>
            </a:r>
          </a:p>
          <a:p>
            <a:r>
              <a:rPr lang="nb-NO"/>
              <a:t>Vi har noe som ligner i dag men de har lav rotasjonshastighet.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967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E18E7F-7D58-4060-9F42-D35AF0DB8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432" y="-89789"/>
            <a:ext cx="3228800" cy="1722419"/>
          </a:xfrm>
        </p:spPr>
        <p:txBody>
          <a:bodyPr/>
          <a:lstStyle/>
          <a:p>
            <a:r>
              <a:rPr lang="nb-NO" dirty="0"/>
              <a:t>Funksjon og deler.</a:t>
            </a:r>
          </a:p>
        </p:txBody>
      </p:sp>
      <p:pic>
        <p:nvPicPr>
          <p:cNvPr id="7" name="Plassholder for innhold 6" descr="Et bilde som inneholder kjevle, verktøy&#10;&#10;Automatisk generert beskrivelse">
            <a:hlinkClick r:id="rId4"/>
            <a:extLst>
              <a:ext uri="{FF2B5EF4-FFF2-40B4-BE49-F238E27FC236}">
                <a16:creationId xmlns:a16="http://schemas.microsoft.com/office/drawing/2014/main" id="{B9F69ED0-8C10-46E8-B2B8-3C29C7273B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185" y="2949184"/>
            <a:ext cx="3113444" cy="3842487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C21F2F0-C7F1-4FFD-BDEC-3F76D87FE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371" y="2009667"/>
            <a:ext cx="3458058" cy="3001392"/>
          </a:xfrm>
        </p:spPr>
        <p:txBody>
          <a:bodyPr/>
          <a:lstStyle/>
          <a:p>
            <a:r>
              <a:rPr lang="nb-NO"/>
              <a:t>Leonardo da Vinci laget det første lageret vi kjenner i dag.</a:t>
            </a:r>
          </a:p>
          <a:p>
            <a:r>
              <a:rPr lang="nb-NO"/>
              <a:t>Lagret ble tegnet mellom 1498- 1500</a:t>
            </a:r>
          </a:p>
        </p:txBody>
      </p:sp>
      <p:pic>
        <p:nvPicPr>
          <p:cNvPr id="9" name="Bilde 8" descr="Et bilde som inneholder tekst, servise i keramikk, porselen&#10;&#10;Automatisk generert beskrivelse">
            <a:hlinkClick r:id="rId6"/>
            <a:extLst>
              <a:ext uri="{FF2B5EF4-FFF2-40B4-BE49-F238E27FC236}">
                <a16:creationId xmlns:a16="http://schemas.microsoft.com/office/drawing/2014/main" id="{9639A833-B8FF-400C-B844-14240DA6FF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435" y="771421"/>
            <a:ext cx="3367720" cy="3042337"/>
          </a:xfrm>
          <a:prstGeom prst="rect">
            <a:avLst/>
          </a:prstGeom>
        </p:spPr>
      </p:pic>
      <p:pic>
        <p:nvPicPr>
          <p:cNvPr id="10" name="Media på Internett 9" title="Leonardo da Vinci's Ball Bearing">
            <a:hlinkClick r:id="" action="ppaction://media"/>
            <a:extLst>
              <a:ext uri="{FF2B5EF4-FFF2-40B4-BE49-F238E27FC236}">
                <a16:creationId xmlns:a16="http://schemas.microsoft.com/office/drawing/2014/main" id="{DD82AD5E-1FCE-40A6-ABA5-8E98AC62CE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4482435" y="4207288"/>
            <a:ext cx="3367720" cy="1902761"/>
          </a:xfrm>
          <a:prstGeom prst="rect">
            <a:avLst/>
          </a:prstGeom>
        </p:spPr>
      </p:pic>
      <p:pic>
        <p:nvPicPr>
          <p:cNvPr id="11" name="Media på Internett 10" title="Leonardo da Vinci's design for ball bearings">
            <a:hlinkClick r:id="" action="ppaction://media"/>
            <a:extLst>
              <a:ext uri="{FF2B5EF4-FFF2-40B4-BE49-F238E27FC236}">
                <a16:creationId xmlns:a16="http://schemas.microsoft.com/office/drawing/2014/main" id="{6BD8FA7A-88DA-4620-8C33-560404B5575F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9"/>
          <a:stretch>
            <a:fillRect/>
          </a:stretch>
        </p:blipFill>
        <p:spPr>
          <a:xfrm>
            <a:off x="8293770" y="653359"/>
            <a:ext cx="3466445" cy="195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4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B9A423-27E6-4E4C-A737-4B78DD7D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28876"/>
            <a:ext cx="3294577" cy="1722419"/>
          </a:xfrm>
        </p:spPr>
        <p:txBody>
          <a:bodyPr/>
          <a:lstStyle/>
          <a:p>
            <a:r>
              <a:rPr lang="nb-NO" dirty="0"/>
              <a:t>Funksjon og deler.</a:t>
            </a:r>
          </a:p>
        </p:txBody>
      </p:sp>
      <p:pic>
        <p:nvPicPr>
          <p:cNvPr id="7" name="Plassholder for innhold 6">
            <a:hlinkClick r:id="rId4"/>
            <a:extLst>
              <a:ext uri="{FF2B5EF4-FFF2-40B4-BE49-F238E27FC236}">
                <a16:creationId xmlns:a16="http://schemas.microsoft.com/office/drawing/2014/main" id="{EC704470-FF28-4807-B1C3-0B7F60082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29" y="702756"/>
            <a:ext cx="3162741" cy="4267796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35FABC94-D51A-498B-A565-A193E0FE5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857" y="2393892"/>
            <a:ext cx="3031852" cy="3001392"/>
          </a:xfrm>
        </p:spPr>
        <p:txBody>
          <a:bodyPr/>
          <a:lstStyle/>
          <a:p>
            <a:r>
              <a:rPr lang="nb-NO"/>
              <a:t>I dag blir et lager laget av herdet stål, og har en inner-ring og Ytter-ring med kuler i mellom</a:t>
            </a:r>
          </a:p>
        </p:txBody>
      </p:sp>
      <p:pic>
        <p:nvPicPr>
          <p:cNvPr id="8" name="Media på Internett 7" title="Spherical roller bearings: How are they made?">
            <a:hlinkClick r:id="" action="ppaction://media"/>
            <a:extLst>
              <a:ext uri="{FF2B5EF4-FFF2-40B4-BE49-F238E27FC236}">
                <a16:creationId xmlns:a16="http://schemas.microsoft.com/office/drawing/2014/main" id="{775B0880-631D-4DED-A68A-D9187A9CF6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849106" y="3975245"/>
            <a:ext cx="3952301" cy="2233050"/>
          </a:xfrm>
          <a:prstGeom prst="rect">
            <a:avLst/>
          </a:prstGeom>
        </p:spPr>
      </p:pic>
      <p:pic>
        <p:nvPicPr>
          <p:cNvPr id="3" name="Media på Internett 2" title="How Its Made - 101  Ball Bearings">
            <a:hlinkClick r:id="" action="ppaction://media"/>
            <a:extLst>
              <a:ext uri="{FF2B5EF4-FFF2-40B4-BE49-F238E27FC236}">
                <a16:creationId xmlns:a16="http://schemas.microsoft.com/office/drawing/2014/main" id="{3CB4DA0E-65E6-4BC2-8A03-B8BD032C3902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7849106" y="798621"/>
            <a:ext cx="3952301" cy="29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2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F815E1-AB72-4DA9-9E17-728540B5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201" y="378326"/>
            <a:ext cx="3390257" cy="1722419"/>
          </a:xfrm>
        </p:spPr>
        <p:txBody>
          <a:bodyPr/>
          <a:lstStyle/>
          <a:p>
            <a:r>
              <a:rPr lang="nb-NO" dirty="0"/>
              <a:t>Funksjon og deler.</a:t>
            </a:r>
            <a:br>
              <a:rPr lang="nb-NO" dirty="0"/>
            </a:br>
            <a:r>
              <a:rPr lang="nb-NO" dirty="0"/>
              <a:t>Belastning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B5DB1EDA-FB64-4BAD-8B1C-56BAF894A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33" y="1780140"/>
            <a:ext cx="4372585" cy="3458058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CCB74EE-0C73-45D8-BC3F-4217AFBDB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0628" y="2500187"/>
            <a:ext cx="3031852" cy="30013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Radiallast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Aksiallast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kombinert last</a:t>
            </a:r>
          </a:p>
        </p:txBody>
      </p:sp>
    </p:spTree>
    <p:extLst>
      <p:ext uri="{BB962C8B-B14F-4D97-AF65-F5344CB8AC3E}">
        <p14:creationId xmlns:p14="http://schemas.microsoft.com/office/powerpoint/2010/main" val="2931812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584299-96E0-487C-B43E-63E4A2B58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05" y="314036"/>
            <a:ext cx="3258151" cy="1722419"/>
          </a:xfrm>
        </p:spPr>
        <p:txBody>
          <a:bodyPr/>
          <a:lstStyle/>
          <a:p>
            <a:r>
              <a:rPr lang="nb-NO" dirty="0"/>
              <a:t>Funksjon og deler.</a:t>
            </a:r>
            <a:br>
              <a:rPr lang="nb-NO" dirty="0"/>
            </a:br>
            <a:r>
              <a:rPr lang="nb-NO" dirty="0"/>
              <a:t>Belastning</a:t>
            </a:r>
          </a:p>
        </p:txBody>
      </p:sp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7BC1A216-293B-4320-8CAD-1004663884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613" y="2332079"/>
            <a:ext cx="6651625" cy="2354179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4D9BB54-4FAF-4F9A-B9B2-8C4D0E8B98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105" y="2490144"/>
            <a:ext cx="3031852" cy="3001392"/>
          </a:xfrm>
        </p:spPr>
        <p:txBody>
          <a:bodyPr/>
          <a:lstStyle/>
          <a:p>
            <a:r>
              <a:rPr lang="nb-NO"/>
              <a:t>Større lagre tåler større laster en små lagre, og rullelagre tåler mer last en kulelager. </a:t>
            </a:r>
          </a:p>
          <a:p>
            <a:r>
              <a:rPr lang="nb-NO"/>
              <a:t>De to type lagre kalles rullingslager.</a:t>
            </a:r>
          </a:p>
        </p:txBody>
      </p:sp>
    </p:spTree>
    <p:extLst>
      <p:ext uri="{BB962C8B-B14F-4D97-AF65-F5344CB8AC3E}">
        <p14:creationId xmlns:p14="http://schemas.microsoft.com/office/powerpoint/2010/main" val="4147520516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38_TF33552983" id="{75D1DE91-CA8E-40D3-A31B-D39C84B3A63D}" vid="{2357313B-EB0C-4EE3-B6DF-D2E0B017CBB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276</Words>
  <Application>Microsoft Office PowerPoint</Application>
  <PresentationFormat>Widescreen</PresentationFormat>
  <Paragraphs>54</Paragraphs>
  <Slides>12</Slides>
  <Notes>0</Notes>
  <HiddenSlides>0</HiddenSlides>
  <MMClips>6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Franklin Gothic Book</vt:lpstr>
      <vt:lpstr>Franklin Gothic Demi</vt:lpstr>
      <vt:lpstr>Wingdings 2</vt:lpstr>
      <vt:lpstr>DividendVTI</vt:lpstr>
      <vt:lpstr>Lager</vt:lpstr>
      <vt:lpstr>Kurset deles i tre moduler.</vt:lpstr>
      <vt:lpstr>Funksjon og deler.</vt:lpstr>
      <vt:lpstr>Funksjon og deler.</vt:lpstr>
      <vt:lpstr>Funksjon og deler.</vt:lpstr>
      <vt:lpstr>Funksjon og deler.</vt:lpstr>
      <vt:lpstr>Funksjon og deler.</vt:lpstr>
      <vt:lpstr>Funksjon og deler. Belastning</vt:lpstr>
      <vt:lpstr>Funksjon og deler. Belastning</vt:lpstr>
      <vt:lpstr>Funksjon og deler. Banebelastning</vt:lpstr>
      <vt:lpstr>Funksjon og deler. </vt:lpstr>
      <vt:lpstr>Lager typer fra FAG.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Lager</dc:title>
  <dc:creator>Trond Hauge</dc:creator>
  <cp:lastModifiedBy>Trond Hauge</cp:lastModifiedBy>
  <cp:revision>1</cp:revision>
  <dcterms:created xsi:type="dcterms:W3CDTF">2021-01-09T14:36:14Z</dcterms:created>
  <dcterms:modified xsi:type="dcterms:W3CDTF">2021-01-12T07:35:15Z</dcterms:modified>
</cp:coreProperties>
</file>