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19"/>
  </p:notesMasterIdLst>
  <p:sldIdLst>
    <p:sldId id="256" r:id="rId2"/>
    <p:sldId id="258" r:id="rId3"/>
    <p:sldId id="257" r:id="rId4"/>
    <p:sldId id="259" r:id="rId5"/>
    <p:sldId id="261" r:id="rId6"/>
    <p:sldId id="260" r:id="rId7"/>
    <p:sldId id="262" r:id="rId8"/>
    <p:sldId id="263" r:id="rId9"/>
    <p:sldId id="264" r:id="rId10"/>
    <p:sldId id="268" r:id="rId11"/>
    <p:sldId id="269" r:id="rId12"/>
    <p:sldId id="265" r:id="rId13"/>
    <p:sldId id="266" r:id="rId14"/>
    <p:sldId id="267"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C943D5-1DB5-45FA-BF4A-15DA25060ED9}" v="98" dt="2020-11-19T12:49:42.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ond" userId="aa709a94-4a30-4d08-a40c-baa6e5e7e5d6" providerId="ADAL" clId="{CAC943D5-1DB5-45FA-BF4A-15DA25060ED9}"/>
    <pc:docChg chg="undo redo custSel mod addSld modSld sldOrd">
      <pc:chgData name="Trond" userId="aa709a94-4a30-4d08-a40c-baa6e5e7e5d6" providerId="ADAL" clId="{CAC943D5-1DB5-45FA-BF4A-15DA25060ED9}" dt="2020-11-19T12:53:05.206" v="1585" actId="1076"/>
      <pc:docMkLst>
        <pc:docMk/>
      </pc:docMkLst>
      <pc:sldChg chg="addSp delSp modSp mod setBg modAnim modNotesTx">
        <pc:chgData name="Trond" userId="aa709a94-4a30-4d08-a40c-baa6e5e7e5d6" providerId="ADAL" clId="{CAC943D5-1DB5-45FA-BF4A-15DA25060ED9}" dt="2020-11-19T10:28:50.341" v="564" actId="14100"/>
        <pc:sldMkLst>
          <pc:docMk/>
          <pc:sldMk cId="3541311141" sldId="257"/>
        </pc:sldMkLst>
        <pc:spChg chg="mod">
          <ac:chgData name="Trond" userId="aa709a94-4a30-4d08-a40c-baa6e5e7e5d6" providerId="ADAL" clId="{CAC943D5-1DB5-45FA-BF4A-15DA25060ED9}" dt="2020-11-19T10:28:50.341" v="564" actId="14100"/>
          <ac:spMkLst>
            <pc:docMk/>
            <pc:sldMk cId="3541311141" sldId="257"/>
            <ac:spMk id="2" creationId="{E174EA69-03E1-4019-B560-FA5CB2341516}"/>
          </ac:spMkLst>
        </pc:spChg>
        <pc:spChg chg="del">
          <ac:chgData name="Trond" userId="aa709a94-4a30-4d08-a40c-baa6e5e7e5d6" providerId="ADAL" clId="{CAC943D5-1DB5-45FA-BF4A-15DA25060ED9}" dt="2020-11-19T09:42:13.563" v="10"/>
          <ac:spMkLst>
            <pc:docMk/>
            <pc:sldMk cId="3541311141" sldId="257"/>
            <ac:spMk id="3" creationId="{7CAA0E86-359E-47FE-9AEF-6F0B4DB71130}"/>
          </ac:spMkLst>
        </pc:spChg>
        <pc:spChg chg="add del">
          <ac:chgData name="Trond" userId="aa709a94-4a30-4d08-a40c-baa6e5e7e5d6" providerId="ADAL" clId="{CAC943D5-1DB5-45FA-BF4A-15DA25060ED9}" dt="2020-11-19T09:43:25.023" v="21" actId="478"/>
          <ac:spMkLst>
            <pc:docMk/>
            <pc:sldMk cId="3541311141" sldId="257"/>
            <ac:spMk id="7" creationId="{D59C3BA4-57AD-46C9-A2E7-ADB36DB6710B}"/>
          </ac:spMkLst>
        </pc:spChg>
        <pc:spChg chg="add del mod">
          <ac:chgData name="Trond" userId="aa709a94-4a30-4d08-a40c-baa6e5e7e5d6" providerId="ADAL" clId="{CAC943D5-1DB5-45FA-BF4A-15DA25060ED9}" dt="2020-11-19T09:44:03.863" v="24" actId="478"/>
          <ac:spMkLst>
            <pc:docMk/>
            <pc:sldMk cId="3541311141" sldId="257"/>
            <ac:spMk id="9" creationId="{93417C9D-8A68-4221-AFE5-6656ADB2069A}"/>
          </ac:spMkLst>
        </pc:spChg>
        <pc:spChg chg="add del">
          <ac:chgData name="Trond" userId="aa709a94-4a30-4d08-a40c-baa6e5e7e5d6" providerId="ADAL" clId="{CAC943D5-1DB5-45FA-BF4A-15DA25060ED9}" dt="2020-11-19T09:44:13.888" v="26" actId="478"/>
          <ac:spMkLst>
            <pc:docMk/>
            <pc:sldMk cId="3541311141" sldId="257"/>
            <ac:spMk id="11" creationId="{EB1F03A3-0542-4E79-B8EE-E0595E079844}"/>
          </ac:spMkLst>
        </pc:spChg>
        <pc:spChg chg="add del mod">
          <ac:chgData name="Trond" userId="aa709a94-4a30-4d08-a40c-baa6e5e7e5d6" providerId="ADAL" clId="{CAC943D5-1DB5-45FA-BF4A-15DA25060ED9}" dt="2020-11-19T09:50:25.439" v="58"/>
          <ac:spMkLst>
            <pc:docMk/>
            <pc:sldMk cId="3541311141" sldId="257"/>
            <ac:spMk id="14" creationId="{9FBCBD43-45C9-4CCA-866E-4385F08E8628}"/>
          </ac:spMkLst>
        </pc:spChg>
        <pc:spChg chg="add del">
          <ac:chgData name="Trond" userId="aa709a94-4a30-4d08-a40c-baa6e5e7e5d6" providerId="ADAL" clId="{CAC943D5-1DB5-45FA-BF4A-15DA25060ED9}" dt="2020-11-19T10:21:25.373" v="423" actId="478"/>
          <ac:spMkLst>
            <pc:docMk/>
            <pc:sldMk cId="3541311141" sldId="257"/>
            <ac:spMk id="20" creationId="{C4359A0B-DF14-4B58-9009-C36FE6B9ECEC}"/>
          </ac:spMkLst>
        </pc:spChg>
        <pc:spChg chg="add">
          <ac:chgData name="Trond" userId="aa709a94-4a30-4d08-a40c-baa6e5e7e5d6" providerId="ADAL" clId="{CAC943D5-1DB5-45FA-BF4A-15DA25060ED9}" dt="2020-11-19T10:21:20.743" v="422" actId="26606"/>
          <ac:spMkLst>
            <pc:docMk/>
            <pc:sldMk cId="3541311141" sldId="257"/>
            <ac:spMk id="23" creationId="{1660E788-AFA9-4A1B-9991-6AA74632A15B}"/>
          </ac:spMkLst>
        </pc:spChg>
        <pc:spChg chg="add">
          <ac:chgData name="Trond" userId="aa709a94-4a30-4d08-a40c-baa6e5e7e5d6" providerId="ADAL" clId="{CAC943D5-1DB5-45FA-BF4A-15DA25060ED9}" dt="2020-11-19T10:21:20.743" v="422" actId="26606"/>
          <ac:spMkLst>
            <pc:docMk/>
            <pc:sldMk cId="3541311141" sldId="257"/>
            <ac:spMk id="25" creationId="{867D4867-5BA7-4462-B2F6-A23F4A622AA7}"/>
          </ac:spMkLst>
        </pc:spChg>
        <pc:picChg chg="add del mod">
          <ac:chgData name="Trond" userId="aa709a94-4a30-4d08-a40c-baa6e5e7e5d6" providerId="ADAL" clId="{CAC943D5-1DB5-45FA-BF4A-15DA25060ED9}" dt="2020-11-19T09:50:13.528" v="57" actId="478"/>
          <ac:picMkLst>
            <pc:docMk/>
            <pc:sldMk cId="3541311141" sldId="257"/>
            <ac:picMk id="5" creationId="{5F204065-25A4-422B-A81E-C066E8EC9201}"/>
          </ac:picMkLst>
        </pc:picChg>
        <pc:picChg chg="add mod ord">
          <ac:chgData name="Trond" userId="aa709a94-4a30-4d08-a40c-baa6e5e7e5d6" providerId="ADAL" clId="{CAC943D5-1DB5-45FA-BF4A-15DA25060ED9}" dt="2020-11-19T10:21:34.575" v="428" actId="1076"/>
          <ac:picMkLst>
            <pc:docMk/>
            <pc:sldMk cId="3541311141" sldId="257"/>
            <ac:picMk id="12" creationId="{95B7B9D6-2645-4051-AF62-2DEE8562A69F}"/>
          </ac:picMkLst>
        </pc:picChg>
        <pc:picChg chg="add mod">
          <ac:chgData name="Trond" userId="aa709a94-4a30-4d08-a40c-baa6e5e7e5d6" providerId="ADAL" clId="{CAC943D5-1DB5-45FA-BF4A-15DA25060ED9}" dt="2020-11-19T10:23:52.192" v="443" actId="1076"/>
          <ac:picMkLst>
            <pc:docMk/>
            <pc:sldMk cId="3541311141" sldId="257"/>
            <ac:picMk id="16" creationId="{12B0B79A-ACD3-4191-88E3-B06B4B791F3D}"/>
          </ac:picMkLst>
        </pc:picChg>
        <pc:picChg chg="add mod">
          <ac:chgData name="Trond" userId="aa709a94-4a30-4d08-a40c-baa6e5e7e5d6" providerId="ADAL" clId="{CAC943D5-1DB5-45FA-BF4A-15DA25060ED9}" dt="2020-11-19T10:23:50.350" v="442" actId="1076"/>
          <ac:picMkLst>
            <pc:docMk/>
            <pc:sldMk cId="3541311141" sldId="257"/>
            <ac:picMk id="18" creationId="{779D10D5-6F79-46C5-A80D-2E3532FB828C}"/>
          </ac:picMkLst>
        </pc:picChg>
      </pc:sldChg>
      <pc:sldChg chg="addSp delSp modSp new mod ord setBg chgLayout">
        <pc:chgData name="Trond" userId="aa709a94-4a30-4d08-a40c-baa6e5e7e5d6" providerId="ADAL" clId="{CAC943D5-1DB5-45FA-BF4A-15DA25060ED9}" dt="2020-11-19T11:51:01.009" v="950" actId="1076"/>
        <pc:sldMkLst>
          <pc:docMk/>
          <pc:sldMk cId="927033515" sldId="258"/>
        </pc:sldMkLst>
        <pc:spChg chg="del">
          <ac:chgData name="Trond" userId="aa709a94-4a30-4d08-a40c-baa6e5e7e5d6" providerId="ADAL" clId="{CAC943D5-1DB5-45FA-BF4A-15DA25060ED9}" dt="2020-11-19T09:47:54.840" v="42" actId="478"/>
          <ac:spMkLst>
            <pc:docMk/>
            <pc:sldMk cId="927033515" sldId="258"/>
            <ac:spMk id="2" creationId="{251C30B5-9F4B-48EA-9F80-FD7CBA301FB3}"/>
          </ac:spMkLst>
        </pc:spChg>
        <pc:spChg chg="mod ord">
          <ac:chgData name="Trond" userId="aa709a94-4a30-4d08-a40c-baa6e5e7e5d6" providerId="ADAL" clId="{CAC943D5-1DB5-45FA-BF4A-15DA25060ED9}" dt="2020-11-19T11:50:30.058" v="939" actId="255"/>
          <ac:spMkLst>
            <pc:docMk/>
            <pc:sldMk cId="927033515" sldId="258"/>
            <ac:spMk id="3" creationId="{4D04F4D7-273B-4248-861E-2B0E50788476}"/>
          </ac:spMkLst>
        </pc:spChg>
        <pc:spChg chg="add del mod ord">
          <ac:chgData name="Trond" userId="aa709a94-4a30-4d08-a40c-baa6e5e7e5d6" providerId="ADAL" clId="{CAC943D5-1DB5-45FA-BF4A-15DA25060ED9}" dt="2020-11-19T11:49:35.702" v="930" actId="700"/>
          <ac:spMkLst>
            <pc:docMk/>
            <pc:sldMk cId="927033515" sldId="258"/>
            <ac:spMk id="13" creationId="{10D4018E-A1DD-4B89-9AE9-2FA9680553DA}"/>
          </ac:spMkLst>
        </pc:spChg>
        <pc:spChg chg="add">
          <ac:chgData name="Trond" userId="aa709a94-4a30-4d08-a40c-baa6e5e7e5d6" providerId="ADAL" clId="{CAC943D5-1DB5-45FA-BF4A-15DA25060ED9}" dt="2020-11-19T11:50:00.779" v="931" actId="26606"/>
          <ac:spMkLst>
            <pc:docMk/>
            <pc:sldMk cId="927033515" sldId="258"/>
            <ac:spMk id="14" creationId="{1660E788-AFA9-4A1B-9991-6AA74632A15B}"/>
          </ac:spMkLst>
        </pc:spChg>
        <pc:spChg chg="add">
          <ac:chgData name="Trond" userId="aa709a94-4a30-4d08-a40c-baa6e5e7e5d6" providerId="ADAL" clId="{CAC943D5-1DB5-45FA-BF4A-15DA25060ED9}" dt="2020-11-19T11:50:00.779" v="931" actId="26606"/>
          <ac:spMkLst>
            <pc:docMk/>
            <pc:sldMk cId="927033515" sldId="258"/>
            <ac:spMk id="15" creationId="{867D4867-5BA7-4462-B2F6-A23F4A622AA7}"/>
          </ac:spMkLst>
        </pc:spChg>
        <pc:spChg chg="add del">
          <ac:chgData name="Trond" userId="aa709a94-4a30-4d08-a40c-baa6e5e7e5d6" providerId="ADAL" clId="{CAC943D5-1DB5-45FA-BF4A-15DA25060ED9}" dt="2020-11-19T10:11:40.673" v="318" actId="26606"/>
          <ac:spMkLst>
            <pc:docMk/>
            <pc:sldMk cId="927033515" sldId="258"/>
            <ac:spMk id="17" creationId="{930BC020-BDBF-49EB-9898-BAB5BF559317}"/>
          </ac:spMkLst>
        </pc:spChg>
        <pc:spChg chg="add del">
          <ac:chgData name="Trond" userId="aa709a94-4a30-4d08-a40c-baa6e5e7e5d6" providerId="ADAL" clId="{CAC943D5-1DB5-45FA-BF4A-15DA25060ED9}" dt="2020-11-19T10:11:40.673" v="318" actId="26606"/>
          <ac:spMkLst>
            <pc:docMk/>
            <pc:sldMk cId="927033515" sldId="258"/>
            <ac:spMk id="19" creationId="{64950C64-5D81-40F1-9601-8BA0D63BAE74}"/>
          </ac:spMkLst>
        </pc:spChg>
        <pc:spChg chg="add del">
          <ac:chgData name="Trond" userId="aa709a94-4a30-4d08-a40c-baa6e5e7e5d6" providerId="ADAL" clId="{CAC943D5-1DB5-45FA-BF4A-15DA25060ED9}" dt="2020-11-19T10:12:13.423" v="321" actId="26606"/>
          <ac:spMkLst>
            <pc:docMk/>
            <pc:sldMk cId="927033515" sldId="258"/>
            <ac:spMk id="24" creationId="{1660E788-AFA9-4A1B-9991-6AA74632A15B}"/>
          </ac:spMkLst>
        </pc:spChg>
        <pc:spChg chg="add del">
          <ac:chgData name="Trond" userId="aa709a94-4a30-4d08-a40c-baa6e5e7e5d6" providerId="ADAL" clId="{CAC943D5-1DB5-45FA-BF4A-15DA25060ED9}" dt="2020-11-19T10:12:13.423" v="321" actId="26606"/>
          <ac:spMkLst>
            <pc:docMk/>
            <pc:sldMk cId="927033515" sldId="258"/>
            <ac:spMk id="26" creationId="{867D4867-5BA7-4462-B2F6-A23F4A622AA7}"/>
          </ac:spMkLst>
        </pc:spChg>
        <pc:graphicFrameChg chg="add del mod">
          <ac:chgData name="Trond" userId="aa709a94-4a30-4d08-a40c-baa6e5e7e5d6" providerId="ADAL" clId="{CAC943D5-1DB5-45FA-BF4A-15DA25060ED9}" dt="2020-11-19T10:08:03.113" v="269" actId="478"/>
          <ac:graphicFrameMkLst>
            <pc:docMk/>
            <pc:sldMk cId="927033515" sldId="258"/>
            <ac:graphicFrameMk id="6" creationId="{83C5A020-2382-4059-810E-38857B750C6F}"/>
          </ac:graphicFrameMkLst>
        </pc:graphicFrameChg>
        <pc:picChg chg="add mod ord">
          <ac:chgData name="Trond" userId="aa709a94-4a30-4d08-a40c-baa6e5e7e5d6" providerId="ADAL" clId="{CAC943D5-1DB5-45FA-BF4A-15DA25060ED9}" dt="2020-11-19T11:50:52.949" v="947" actId="14100"/>
          <ac:picMkLst>
            <pc:docMk/>
            <pc:sldMk cId="927033515" sldId="258"/>
            <ac:picMk id="5" creationId="{354A944E-89A0-4924-B7D4-1A7D2BC60F3A}"/>
          </ac:picMkLst>
        </pc:picChg>
        <pc:picChg chg="add mod ord">
          <ac:chgData name="Trond" userId="aa709a94-4a30-4d08-a40c-baa6e5e7e5d6" providerId="ADAL" clId="{CAC943D5-1DB5-45FA-BF4A-15DA25060ED9}" dt="2020-11-19T11:50:39.714" v="941" actId="14100"/>
          <ac:picMkLst>
            <pc:docMk/>
            <pc:sldMk cId="927033515" sldId="258"/>
            <ac:picMk id="8" creationId="{F637BB61-0CD3-4987-9023-42407360EBA4}"/>
          </ac:picMkLst>
        </pc:picChg>
        <pc:picChg chg="add mod ord">
          <ac:chgData name="Trond" userId="aa709a94-4a30-4d08-a40c-baa6e5e7e5d6" providerId="ADAL" clId="{CAC943D5-1DB5-45FA-BF4A-15DA25060ED9}" dt="2020-11-19T11:50:47.391" v="945" actId="14100"/>
          <ac:picMkLst>
            <pc:docMk/>
            <pc:sldMk cId="927033515" sldId="258"/>
            <ac:picMk id="10" creationId="{2118758A-B392-4BF6-A66F-505707BD1716}"/>
          </ac:picMkLst>
        </pc:picChg>
        <pc:picChg chg="add mod ord">
          <ac:chgData name="Trond" userId="aa709a94-4a30-4d08-a40c-baa6e5e7e5d6" providerId="ADAL" clId="{CAC943D5-1DB5-45FA-BF4A-15DA25060ED9}" dt="2020-11-19T11:51:01.009" v="950" actId="1076"/>
          <ac:picMkLst>
            <pc:docMk/>
            <pc:sldMk cId="927033515" sldId="258"/>
            <ac:picMk id="12" creationId="{4AE06089-A977-4B25-97D2-5CCAEAF081AB}"/>
          </ac:picMkLst>
        </pc:picChg>
      </pc:sldChg>
      <pc:sldChg chg="addSp delSp modSp new mod setBg modAnim">
        <pc:chgData name="Trond" userId="aa709a94-4a30-4d08-a40c-baa6e5e7e5d6" providerId="ADAL" clId="{CAC943D5-1DB5-45FA-BF4A-15DA25060ED9}" dt="2020-11-19T12:53:05.206" v="1585" actId="1076"/>
        <pc:sldMkLst>
          <pc:docMk/>
          <pc:sldMk cId="457331002" sldId="259"/>
        </pc:sldMkLst>
        <pc:spChg chg="mod">
          <ac:chgData name="Trond" userId="aa709a94-4a30-4d08-a40c-baa6e5e7e5d6" providerId="ADAL" clId="{CAC943D5-1DB5-45FA-BF4A-15DA25060ED9}" dt="2020-11-19T12:53:05.206" v="1585" actId="1076"/>
          <ac:spMkLst>
            <pc:docMk/>
            <pc:sldMk cId="457331002" sldId="259"/>
            <ac:spMk id="2" creationId="{90AAE51B-7D6F-493D-8C11-F474B13CD2B6}"/>
          </ac:spMkLst>
        </pc:spChg>
        <pc:spChg chg="mod">
          <ac:chgData name="Trond" userId="aa709a94-4a30-4d08-a40c-baa6e5e7e5d6" providerId="ADAL" clId="{CAC943D5-1DB5-45FA-BF4A-15DA25060ED9}" dt="2020-11-19T11:48:29.266" v="924" actId="113"/>
          <ac:spMkLst>
            <pc:docMk/>
            <pc:sldMk cId="457331002" sldId="259"/>
            <ac:spMk id="3" creationId="{DA12FE04-805D-498D-AB93-44E0E6452E73}"/>
          </ac:spMkLst>
        </pc:spChg>
        <pc:spChg chg="add del mod">
          <ac:chgData name="Trond" userId="aa709a94-4a30-4d08-a40c-baa6e5e7e5d6" providerId="ADAL" clId="{CAC943D5-1DB5-45FA-BF4A-15DA25060ED9}" dt="2020-11-19T10:05:48.574" v="256" actId="478"/>
          <ac:spMkLst>
            <pc:docMk/>
            <pc:sldMk cId="457331002" sldId="259"/>
            <ac:spMk id="4" creationId="{8DBB40E6-D3EC-4A86-8EB8-CE84FCBF7593}"/>
          </ac:spMkLst>
        </pc:spChg>
        <pc:spChg chg="add del mod">
          <ac:chgData name="Trond" userId="aa709a94-4a30-4d08-a40c-baa6e5e7e5d6" providerId="ADAL" clId="{CAC943D5-1DB5-45FA-BF4A-15DA25060ED9}" dt="2020-11-19T09:54:08.207" v="136" actId="478"/>
          <ac:spMkLst>
            <pc:docMk/>
            <pc:sldMk cId="457331002" sldId="259"/>
            <ac:spMk id="5" creationId="{3D14AE6E-4954-4954-A9F7-5E444C95D782}"/>
          </ac:spMkLst>
        </pc:spChg>
        <pc:spChg chg="add">
          <ac:chgData name="Trond" userId="aa709a94-4a30-4d08-a40c-baa6e5e7e5d6" providerId="ADAL" clId="{CAC943D5-1DB5-45FA-BF4A-15DA25060ED9}" dt="2020-11-19T10:05:52.582" v="257" actId="26606"/>
          <ac:spMkLst>
            <pc:docMk/>
            <pc:sldMk cId="457331002" sldId="259"/>
            <ac:spMk id="12" creationId="{1660E788-AFA9-4A1B-9991-6AA74632A15B}"/>
          </ac:spMkLst>
        </pc:spChg>
        <pc:spChg chg="add">
          <ac:chgData name="Trond" userId="aa709a94-4a30-4d08-a40c-baa6e5e7e5d6" providerId="ADAL" clId="{CAC943D5-1DB5-45FA-BF4A-15DA25060ED9}" dt="2020-11-19T10:05:52.582" v="257" actId="26606"/>
          <ac:spMkLst>
            <pc:docMk/>
            <pc:sldMk cId="457331002" sldId="259"/>
            <ac:spMk id="14" creationId="{867D4867-5BA7-4462-B2F6-A23F4A622AA7}"/>
          </ac:spMkLst>
        </pc:spChg>
        <pc:picChg chg="add mod">
          <ac:chgData name="Trond" userId="aa709a94-4a30-4d08-a40c-baa6e5e7e5d6" providerId="ADAL" clId="{CAC943D5-1DB5-45FA-BF4A-15DA25060ED9}" dt="2020-11-19T10:05:52.582" v="257" actId="26606"/>
          <ac:picMkLst>
            <pc:docMk/>
            <pc:sldMk cId="457331002" sldId="259"/>
            <ac:picMk id="7" creationId="{589196CE-A7E2-4487-BF6C-EC0F36D06B75}"/>
          </ac:picMkLst>
        </pc:picChg>
        <pc:picChg chg="add del mod">
          <ac:chgData name="Trond" userId="aa709a94-4a30-4d08-a40c-baa6e5e7e5d6" providerId="ADAL" clId="{CAC943D5-1DB5-45FA-BF4A-15DA25060ED9}" dt="2020-11-19T10:02:16.350" v="187" actId="478"/>
          <ac:picMkLst>
            <pc:docMk/>
            <pc:sldMk cId="457331002" sldId="259"/>
            <ac:picMk id="9" creationId="{A375FED0-BEF1-4BF1-A267-1FBCA280790A}"/>
          </ac:picMkLst>
        </pc:picChg>
        <pc:picChg chg="add del mod">
          <ac:chgData name="Trond" userId="aa709a94-4a30-4d08-a40c-baa6e5e7e5d6" providerId="ADAL" clId="{CAC943D5-1DB5-45FA-BF4A-15DA25060ED9}" dt="2020-11-19T10:04:37.919" v="241" actId="478"/>
          <ac:picMkLst>
            <pc:docMk/>
            <pc:sldMk cId="457331002" sldId="259"/>
            <ac:picMk id="11" creationId="{4CF1F05D-8332-4A24-8D27-4C2539539668}"/>
          </ac:picMkLst>
        </pc:picChg>
      </pc:sldChg>
      <pc:sldChg chg="addSp modSp new mod setBg">
        <pc:chgData name="Trond" userId="aa709a94-4a30-4d08-a40c-baa6e5e7e5d6" providerId="ADAL" clId="{CAC943D5-1DB5-45FA-BF4A-15DA25060ED9}" dt="2020-11-19T12:52:47.802" v="1579" actId="27636"/>
        <pc:sldMkLst>
          <pc:docMk/>
          <pc:sldMk cId="143322513" sldId="260"/>
        </pc:sldMkLst>
        <pc:spChg chg="mod">
          <ac:chgData name="Trond" userId="aa709a94-4a30-4d08-a40c-baa6e5e7e5d6" providerId="ADAL" clId="{CAC943D5-1DB5-45FA-BF4A-15DA25060ED9}" dt="2020-11-19T12:52:47.802" v="1579" actId="27636"/>
          <ac:spMkLst>
            <pc:docMk/>
            <pc:sldMk cId="143322513" sldId="260"/>
            <ac:spMk id="2" creationId="{32807FB3-FF58-46DD-A35A-85833DB892D9}"/>
          </ac:spMkLst>
        </pc:spChg>
        <pc:spChg chg="mod">
          <ac:chgData name="Trond" userId="aa709a94-4a30-4d08-a40c-baa6e5e7e5d6" providerId="ADAL" clId="{CAC943D5-1DB5-45FA-BF4A-15DA25060ED9}" dt="2020-11-19T10:20:38.383" v="421" actId="1076"/>
          <ac:spMkLst>
            <pc:docMk/>
            <pc:sldMk cId="143322513" sldId="260"/>
            <ac:spMk id="3" creationId="{4F82CFBE-BDA8-467B-9F42-54E94F825529}"/>
          </ac:spMkLst>
        </pc:spChg>
        <pc:spChg chg="add">
          <ac:chgData name="Trond" userId="aa709a94-4a30-4d08-a40c-baa6e5e7e5d6" providerId="ADAL" clId="{CAC943D5-1DB5-45FA-BF4A-15DA25060ED9}" dt="2020-11-19T10:17:12.410" v="387" actId="26606"/>
          <ac:spMkLst>
            <pc:docMk/>
            <pc:sldMk cId="143322513" sldId="260"/>
            <ac:spMk id="10" creationId="{1660E788-AFA9-4A1B-9991-6AA74632A15B}"/>
          </ac:spMkLst>
        </pc:spChg>
        <pc:spChg chg="add">
          <ac:chgData name="Trond" userId="aa709a94-4a30-4d08-a40c-baa6e5e7e5d6" providerId="ADAL" clId="{CAC943D5-1DB5-45FA-BF4A-15DA25060ED9}" dt="2020-11-19T10:17:12.410" v="387" actId="26606"/>
          <ac:spMkLst>
            <pc:docMk/>
            <pc:sldMk cId="143322513" sldId="260"/>
            <ac:spMk id="12" creationId="{867D4867-5BA7-4462-B2F6-A23F4A622AA7}"/>
          </ac:spMkLst>
        </pc:spChg>
        <pc:picChg chg="add mod">
          <ac:chgData name="Trond" userId="aa709a94-4a30-4d08-a40c-baa6e5e7e5d6" providerId="ADAL" clId="{CAC943D5-1DB5-45FA-BF4A-15DA25060ED9}" dt="2020-11-19T10:18:59.983" v="417" actId="1076"/>
          <ac:picMkLst>
            <pc:docMk/>
            <pc:sldMk cId="143322513" sldId="260"/>
            <ac:picMk id="5" creationId="{6811B06B-FEA9-4A18-AA96-1A73026859F6}"/>
          </ac:picMkLst>
        </pc:picChg>
      </pc:sldChg>
      <pc:sldChg chg="addSp delSp modSp new mod setBg modAnim modNotesTx">
        <pc:chgData name="Trond" userId="aa709a94-4a30-4d08-a40c-baa6e5e7e5d6" providerId="ADAL" clId="{CAC943D5-1DB5-45FA-BF4A-15DA25060ED9}" dt="2020-11-19T12:52:57.472" v="1582" actId="27636"/>
        <pc:sldMkLst>
          <pc:docMk/>
          <pc:sldMk cId="2088488626" sldId="261"/>
        </pc:sldMkLst>
        <pc:spChg chg="mod ord">
          <ac:chgData name="Trond" userId="aa709a94-4a30-4d08-a40c-baa6e5e7e5d6" providerId="ADAL" clId="{CAC943D5-1DB5-45FA-BF4A-15DA25060ED9}" dt="2020-11-19T12:52:57.472" v="1582" actId="27636"/>
          <ac:spMkLst>
            <pc:docMk/>
            <pc:sldMk cId="2088488626" sldId="261"/>
            <ac:spMk id="2" creationId="{E33E7796-704B-4049-BC2F-C4B0587E1D4F}"/>
          </ac:spMkLst>
        </pc:spChg>
        <pc:spChg chg="del">
          <ac:chgData name="Trond" userId="aa709a94-4a30-4d08-a40c-baa6e5e7e5d6" providerId="ADAL" clId="{CAC943D5-1DB5-45FA-BF4A-15DA25060ED9}" dt="2020-11-19T10:04:55.397" v="242"/>
          <ac:spMkLst>
            <pc:docMk/>
            <pc:sldMk cId="2088488626" sldId="261"/>
            <ac:spMk id="3" creationId="{1DB9C514-C064-445D-B467-D0126CC4BAEF}"/>
          </ac:spMkLst>
        </pc:spChg>
        <pc:spChg chg="add mod">
          <ac:chgData name="Trond" userId="aa709a94-4a30-4d08-a40c-baa6e5e7e5d6" providerId="ADAL" clId="{CAC943D5-1DB5-45FA-BF4A-15DA25060ED9}" dt="2020-11-19T11:48:06.694" v="922" actId="113"/>
          <ac:spMkLst>
            <pc:docMk/>
            <pc:sldMk cId="2088488626" sldId="261"/>
            <ac:spMk id="7" creationId="{5F9F14F7-497F-46B6-8CA5-354DB5F6F030}"/>
          </ac:spMkLst>
        </pc:spChg>
        <pc:spChg chg="add">
          <ac:chgData name="Trond" userId="aa709a94-4a30-4d08-a40c-baa6e5e7e5d6" providerId="ADAL" clId="{CAC943D5-1DB5-45FA-BF4A-15DA25060ED9}" dt="2020-11-19T10:05:04.070" v="245" actId="26606"/>
          <ac:spMkLst>
            <pc:docMk/>
            <pc:sldMk cId="2088488626" sldId="261"/>
            <ac:spMk id="12" creationId="{1660E788-AFA9-4A1B-9991-6AA74632A15B}"/>
          </ac:spMkLst>
        </pc:spChg>
        <pc:spChg chg="add">
          <ac:chgData name="Trond" userId="aa709a94-4a30-4d08-a40c-baa6e5e7e5d6" providerId="ADAL" clId="{CAC943D5-1DB5-45FA-BF4A-15DA25060ED9}" dt="2020-11-19T10:05:04.070" v="245" actId="26606"/>
          <ac:spMkLst>
            <pc:docMk/>
            <pc:sldMk cId="2088488626" sldId="261"/>
            <ac:spMk id="14" creationId="{867D4867-5BA7-4462-B2F6-A23F4A622AA7}"/>
          </ac:spMkLst>
        </pc:spChg>
        <pc:picChg chg="add mod">
          <ac:chgData name="Trond" userId="aa709a94-4a30-4d08-a40c-baa6e5e7e5d6" providerId="ADAL" clId="{CAC943D5-1DB5-45FA-BF4A-15DA25060ED9}" dt="2020-11-19T10:05:04.070" v="245" actId="26606"/>
          <ac:picMkLst>
            <pc:docMk/>
            <pc:sldMk cId="2088488626" sldId="261"/>
            <ac:picMk id="4" creationId="{B1B8B639-C02D-4B46-9C17-D47DA5EFEBA3}"/>
          </ac:picMkLst>
        </pc:picChg>
      </pc:sldChg>
      <pc:sldChg chg="addSp delSp modSp new mod setBg modAnim">
        <pc:chgData name="Trond" userId="aa709a94-4a30-4d08-a40c-baa6e5e7e5d6" providerId="ADAL" clId="{CAC943D5-1DB5-45FA-BF4A-15DA25060ED9}" dt="2020-11-19T12:44:58.227" v="1553" actId="20577"/>
        <pc:sldMkLst>
          <pc:docMk/>
          <pc:sldMk cId="1434428029" sldId="262"/>
        </pc:sldMkLst>
        <pc:spChg chg="mod">
          <ac:chgData name="Trond" userId="aa709a94-4a30-4d08-a40c-baa6e5e7e5d6" providerId="ADAL" clId="{CAC943D5-1DB5-45FA-BF4A-15DA25060ED9}" dt="2020-11-19T11:31:25.337" v="837" actId="1076"/>
          <ac:spMkLst>
            <pc:docMk/>
            <pc:sldMk cId="1434428029" sldId="262"/>
            <ac:spMk id="2" creationId="{9C291EB5-A2B0-4B9A-9361-450C3D08806E}"/>
          </ac:spMkLst>
        </pc:spChg>
        <pc:spChg chg="mod">
          <ac:chgData name="Trond" userId="aa709a94-4a30-4d08-a40c-baa6e5e7e5d6" providerId="ADAL" clId="{CAC943D5-1DB5-45FA-BF4A-15DA25060ED9}" dt="2020-11-19T12:44:58.227" v="1553" actId="20577"/>
          <ac:spMkLst>
            <pc:docMk/>
            <pc:sldMk cId="1434428029" sldId="262"/>
            <ac:spMk id="3" creationId="{ACD3347A-D105-4134-9487-99AD005DF583}"/>
          </ac:spMkLst>
        </pc:spChg>
        <pc:spChg chg="add">
          <ac:chgData name="Trond" userId="aa709a94-4a30-4d08-a40c-baa6e5e7e5d6" providerId="ADAL" clId="{CAC943D5-1DB5-45FA-BF4A-15DA25060ED9}" dt="2020-11-19T10:33:35.358" v="592" actId="26606"/>
          <ac:spMkLst>
            <pc:docMk/>
            <pc:sldMk cId="1434428029" sldId="262"/>
            <ac:spMk id="12" creationId="{1660E788-AFA9-4A1B-9991-6AA74632A15B}"/>
          </ac:spMkLst>
        </pc:spChg>
        <pc:spChg chg="add">
          <ac:chgData name="Trond" userId="aa709a94-4a30-4d08-a40c-baa6e5e7e5d6" providerId="ADAL" clId="{CAC943D5-1DB5-45FA-BF4A-15DA25060ED9}" dt="2020-11-19T10:33:35.358" v="592" actId="26606"/>
          <ac:spMkLst>
            <pc:docMk/>
            <pc:sldMk cId="1434428029" sldId="262"/>
            <ac:spMk id="14" creationId="{867D4867-5BA7-4462-B2F6-A23F4A622AA7}"/>
          </ac:spMkLst>
        </pc:spChg>
        <pc:picChg chg="add del mod">
          <ac:chgData name="Trond" userId="aa709a94-4a30-4d08-a40c-baa6e5e7e5d6" providerId="ADAL" clId="{CAC943D5-1DB5-45FA-BF4A-15DA25060ED9}" dt="2020-11-19T10:51:38.501" v="758" actId="478"/>
          <ac:picMkLst>
            <pc:docMk/>
            <pc:sldMk cId="1434428029" sldId="262"/>
            <ac:picMk id="5" creationId="{C7FA02F6-1D83-43CB-9EDA-4E37F9329B37}"/>
          </ac:picMkLst>
        </pc:picChg>
        <pc:picChg chg="add mod">
          <ac:chgData name="Trond" userId="aa709a94-4a30-4d08-a40c-baa6e5e7e5d6" providerId="ADAL" clId="{CAC943D5-1DB5-45FA-BF4A-15DA25060ED9}" dt="2020-11-19T10:51:57.907" v="763" actId="1076"/>
          <ac:picMkLst>
            <pc:docMk/>
            <pc:sldMk cId="1434428029" sldId="262"/>
            <ac:picMk id="7" creationId="{DBDF6A79-B42A-41D5-8240-95348C9DB448}"/>
          </ac:picMkLst>
        </pc:picChg>
        <pc:picChg chg="add mod">
          <ac:chgData name="Trond" userId="aa709a94-4a30-4d08-a40c-baa6e5e7e5d6" providerId="ADAL" clId="{CAC943D5-1DB5-45FA-BF4A-15DA25060ED9}" dt="2020-11-19T10:52:00.637" v="764" actId="1076"/>
          <ac:picMkLst>
            <pc:docMk/>
            <pc:sldMk cId="1434428029" sldId="262"/>
            <ac:picMk id="8" creationId="{B5F4B000-C017-4F42-803E-A307E1D97F97}"/>
          </ac:picMkLst>
        </pc:picChg>
      </pc:sldChg>
      <pc:sldChg chg="addSp modSp new mod setBg">
        <pc:chgData name="Trond" userId="aa709a94-4a30-4d08-a40c-baa6e5e7e5d6" providerId="ADAL" clId="{CAC943D5-1DB5-45FA-BF4A-15DA25060ED9}" dt="2020-11-19T12:52:41.307" v="1576" actId="1076"/>
        <pc:sldMkLst>
          <pc:docMk/>
          <pc:sldMk cId="2957510148" sldId="263"/>
        </pc:sldMkLst>
        <pc:spChg chg="mod">
          <ac:chgData name="Trond" userId="aa709a94-4a30-4d08-a40c-baa6e5e7e5d6" providerId="ADAL" clId="{CAC943D5-1DB5-45FA-BF4A-15DA25060ED9}" dt="2020-11-19T12:52:41.307" v="1576" actId="1076"/>
          <ac:spMkLst>
            <pc:docMk/>
            <pc:sldMk cId="2957510148" sldId="263"/>
            <ac:spMk id="2" creationId="{B2C21258-C249-47D0-8AEE-08BB5C292A31}"/>
          </ac:spMkLst>
        </pc:spChg>
        <pc:spChg chg="mod">
          <ac:chgData name="Trond" userId="aa709a94-4a30-4d08-a40c-baa6e5e7e5d6" providerId="ADAL" clId="{CAC943D5-1DB5-45FA-BF4A-15DA25060ED9}" dt="2020-11-19T10:41:37.083" v="727" actId="27636"/>
          <ac:spMkLst>
            <pc:docMk/>
            <pc:sldMk cId="2957510148" sldId="263"/>
            <ac:spMk id="3" creationId="{2BF465D0-1482-4595-880C-9303ABAAB9E1}"/>
          </ac:spMkLst>
        </pc:spChg>
        <pc:spChg chg="add">
          <ac:chgData name="Trond" userId="aa709a94-4a30-4d08-a40c-baa6e5e7e5d6" providerId="ADAL" clId="{CAC943D5-1DB5-45FA-BF4A-15DA25060ED9}" dt="2020-11-19T10:36:19.165" v="628" actId="26606"/>
          <ac:spMkLst>
            <pc:docMk/>
            <pc:sldMk cId="2957510148" sldId="263"/>
            <ac:spMk id="12" creationId="{1660E788-AFA9-4A1B-9991-6AA74632A15B}"/>
          </ac:spMkLst>
        </pc:spChg>
        <pc:spChg chg="add">
          <ac:chgData name="Trond" userId="aa709a94-4a30-4d08-a40c-baa6e5e7e5d6" providerId="ADAL" clId="{CAC943D5-1DB5-45FA-BF4A-15DA25060ED9}" dt="2020-11-19T10:36:19.165" v="628" actId="26606"/>
          <ac:spMkLst>
            <pc:docMk/>
            <pc:sldMk cId="2957510148" sldId="263"/>
            <ac:spMk id="14" creationId="{867D4867-5BA7-4462-B2F6-A23F4A622AA7}"/>
          </ac:spMkLst>
        </pc:spChg>
        <pc:picChg chg="add mod">
          <ac:chgData name="Trond" userId="aa709a94-4a30-4d08-a40c-baa6e5e7e5d6" providerId="ADAL" clId="{CAC943D5-1DB5-45FA-BF4A-15DA25060ED9}" dt="2020-11-19T10:36:19.165" v="628" actId="26606"/>
          <ac:picMkLst>
            <pc:docMk/>
            <pc:sldMk cId="2957510148" sldId="263"/>
            <ac:picMk id="5" creationId="{FB63006C-32E2-4035-975B-1C4179D920B1}"/>
          </ac:picMkLst>
        </pc:picChg>
        <pc:picChg chg="add mod">
          <ac:chgData name="Trond" userId="aa709a94-4a30-4d08-a40c-baa6e5e7e5d6" providerId="ADAL" clId="{CAC943D5-1DB5-45FA-BF4A-15DA25060ED9}" dt="2020-11-19T10:36:19.165" v="628" actId="26606"/>
          <ac:picMkLst>
            <pc:docMk/>
            <pc:sldMk cId="2957510148" sldId="263"/>
            <ac:picMk id="7" creationId="{B62D7828-FF77-42D8-B91E-3F77DD5A0750}"/>
          </ac:picMkLst>
        </pc:picChg>
      </pc:sldChg>
      <pc:sldChg chg="addSp delSp modSp new mod setBg modAnim">
        <pc:chgData name="Trond" userId="aa709a94-4a30-4d08-a40c-baa6e5e7e5d6" providerId="ADAL" clId="{CAC943D5-1DB5-45FA-BF4A-15DA25060ED9}" dt="2020-11-19T12:52:35.655" v="1573" actId="1076"/>
        <pc:sldMkLst>
          <pc:docMk/>
          <pc:sldMk cId="2284577574" sldId="264"/>
        </pc:sldMkLst>
        <pc:spChg chg="mod">
          <ac:chgData name="Trond" userId="aa709a94-4a30-4d08-a40c-baa6e5e7e5d6" providerId="ADAL" clId="{CAC943D5-1DB5-45FA-BF4A-15DA25060ED9}" dt="2020-11-19T12:52:35.655" v="1573" actId="1076"/>
          <ac:spMkLst>
            <pc:docMk/>
            <pc:sldMk cId="2284577574" sldId="264"/>
            <ac:spMk id="2" creationId="{D507FD72-AB49-4CE7-A044-52C111C85EEB}"/>
          </ac:spMkLst>
        </pc:spChg>
        <pc:spChg chg="mod">
          <ac:chgData name="Trond" userId="aa709a94-4a30-4d08-a40c-baa6e5e7e5d6" providerId="ADAL" clId="{CAC943D5-1DB5-45FA-BF4A-15DA25060ED9}" dt="2020-11-19T11:45:40.957" v="909" actId="20577"/>
          <ac:spMkLst>
            <pc:docMk/>
            <pc:sldMk cId="2284577574" sldId="264"/>
            <ac:spMk id="3" creationId="{B40C28AF-550B-4D0A-8719-71B735486EEE}"/>
          </ac:spMkLst>
        </pc:spChg>
        <pc:spChg chg="add">
          <ac:chgData name="Trond" userId="aa709a94-4a30-4d08-a40c-baa6e5e7e5d6" providerId="ADAL" clId="{CAC943D5-1DB5-45FA-BF4A-15DA25060ED9}" dt="2020-11-19T10:44:32.878" v="751" actId="26606"/>
          <ac:spMkLst>
            <pc:docMk/>
            <pc:sldMk cId="2284577574" sldId="264"/>
            <ac:spMk id="12" creationId="{1660E788-AFA9-4A1B-9991-6AA74632A15B}"/>
          </ac:spMkLst>
        </pc:spChg>
        <pc:spChg chg="add">
          <ac:chgData name="Trond" userId="aa709a94-4a30-4d08-a40c-baa6e5e7e5d6" providerId="ADAL" clId="{CAC943D5-1DB5-45FA-BF4A-15DA25060ED9}" dt="2020-11-19T10:44:32.878" v="751" actId="26606"/>
          <ac:spMkLst>
            <pc:docMk/>
            <pc:sldMk cId="2284577574" sldId="264"/>
            <ac:spMk id="14" creationId="{867D4867-5BA7-4462-B2F6-A23F4A622AA7}"/>
          </ac:spMkLst>
        </pc:spChg>
        <pc:picChg chg="add del mod ord">
          <ac:chgData name="Trond" userId="aa709a94-4a30-4d08-a40c-baa6e5e7e5d6" providerId="ADAL" clId="{CAC943D5-1DB5-45FA-BF4A-15DA25060ED9}" dt="2020-11-19T11:32:12.556" v="849" actId="478"/>
          <ac:picMkLst>
            <pc:docMk/>
            <pc:sldMk cId="2284577574" sldId="264"/>
            <ac:picMk id="5" creationId="{66A932F5-79AA-41A5-B5E7-00ED8392E123}"/>
          </ac:picMkLst>
        </pc:picChg>
        <pc:picChg chg="add del mod">
          <ac:chgData name="Trond" userId="aa709a94-4a30-4d08-a40c-baa6e5e7e5d6" providerId="ADAL" clId="{CAC943D5-1DB5-45FA-BF4A-15DA25060ED9}" dt="2020-11-19T10:55:35.453" v="768" actId="478"/>
          <ac:picMkLst>
            <pc:docMk/>
            <pc:sldMk cId="2284577574" sldId="264"/>
            <ac:picMk id="7" creationId="{76727842-8D6A-4675-8097-239E986982AD}"/>
          </ac:picMkLst>
        </pc:picChg>
        <pc:picChg chg="add mod">
          <ac:chgData name="Trond" userId="aa709a94-4a30-4d08-a40c-baa6e5e7e5d6" providerId="ADAL" clId="{CAC943D5-1DB5-45FA-BF4A-15DA25060ED9}" dt="2020-11-19T10:58:23.864" v="793" actId="1076"/>
          <ac:picMkLst>
            <pc:docMk/>
            <pc:sldMk cId="2284577574" sldId="264"/>
            <ac:picMk id="8" creationId="{8D2138D5-C696-4272-A2AB-E2468A5193C5}"/>
          </ac:picMkLst>
        </pc:picChg>
        <pc:picChg chg="add mod">
          <ac:chgData name="Trond" userId="aa709a94-4a30-4d08-a40c-baa6e5e7e5d6" providerId="ADAL" clId="{CAC943D5-1DB5-45FA-BF4A-15DA25060ED9}" dt="2020-11-19T11:15:15.712" v="801" actId="14100"/>
          <ac:picMkLst>
            <pc:docMk/>
            <pc:sldMk cId="2284577574" sldId="264"/>
            <ac:picMk id="10" creationId="{7107E3FC-31E1-4FBB-ADEF-61043A739174}"/>
          </ac:picMkLst>
        </pc:picChg>
      </pc:sldChg>
      <pc:sldChg chg="addSp delSp modSp new mod setBg modAnim">
        <pc:chgData name="Trond" userId="aa709a94-4a30-4d08-a40c-baa6e5e7e5d6" providerId="ADAL" clId="{CAC943D5-1DB5-45FA-BF4A-15DA25060ED9}" dt="2020-11-19T12:51:45.725" v="1569" actId="1076"/>
        <pc:sldMkLst>
          <pc:docMk/>
          <pc:sldMk cId="539036881" sldId="265"/>
        </pc:sldMkLst>
        <pc:spChg chg="mod">
          <ac:chgData name="Trond" userId="aa709a94-4a30-4d08-a40c-baa6e5e7e5d6" providerId="ADAL" clId="{CAC943D5-1DB5-45FA-BF4A-15DA25060ED9}" dt="2020-11-19T12:51:45.725" v="1569" actId="1076"/>
          <ac:spMkLst>
            <pc:docMk/>
            <pc:sldMk cId="539036881" sldId="265"/>
            <ac:spMk id="2" creationId="{05945432-D9F7-421F-AE61-85888EA58679}"/>
          </ac:spMkLst>
        </pc:spChg>
        <pc:spChg chg="del">
          <ac:chgData name="Trond" userId="aa709a94-4a30-4d08-a40c-baa6e5e7e5d6" providerId="ADAL" clId="{CAC943D5-1DB5-45FA-BF4A-15DA25060ED9}" dt="2020-11-19T11:53:16.956" v="987" actId="478"/>
          <ac:spMkLst>
            <pc:docMk/>
            <pc:sldMk cId="539036881" sldId="265"/>
            <ac:spMk id="3" creationId="{FE70CC32-16AC-4712-8328-FD90B2836861}"/>
          </ac:spMkLst>
        </pc:spChg>
        <pc:spChg chg="add">
          <ac:chgData name="Trond" userId="aa709a94-4a30-4d08-a40c-baa6e5e7e5d6" providerId="ADAL" clId="{CAC943D5-1DB5-45FA-BF4A-15DA25060ED9}" dt="2020-11-19T11:53:30.619" v="990" actId="26606"/>
          <ac:spMkLst>
            <pc:docMk/>
            <pc:sldMk cId="539036881" sldId="265"/>
            <ac:spMk id="9" creationId="{3F47E20B-1205-4238-A82B-90EF577F32D8}"/>
          </ac:spMkLst>
        </pc:spChg>
        <pc:spChg chg="add">
          <ac:chgData name="Trond" userId="aa709a94-4a30-4d08-a40c-baa6e5e7e5d6" providerId="ADAL" clId="{CAC943D5-1DB5-45FA-BF4A-15DA25060ED9}" dt="2020-11-19T11:53:30.619" v="990" actId="26606"/>
          <ac:spMkLst>
            <pc:docMk/>
            <pc:sldMk cId="539036881" sldId="265"/>
            <ac:spMk id="11" creationId="{D13567AC-EB9A-47A9-B6EC-B5BDB73B113C}"/>
          </ac:spMkLst>
        </pc:spChg>
        <pc:picChg chg="add mod">
          <ac:chgData name="Trond" userId="aa709a94-4a30-4d08-a40c-baa6e5e7e5d6" providerId="ADAL" clId="{CAC943D5-1DB5-45FA-BF4A-15DA25060ED9}" dt="2020-11-19T11:53:30.619" v="990" actId="26606"/>
          <ac:picMkLst>
            <pc:docMk/>
            <pc:sldMk cId="539036881" sldId="265"/>
            <ac:picMk id="4" creationId="{57B7548C-E247-4278-9E0D-F4F61DD1E298}"/>
          </ac:picMkLst>
        </pc:picChg>
      </pc:sldChg>
      <pc:sldChg chg="addSp delSp modSp new mod setBg modAnim">
        <pc:chgData name="Trond" userId="aa709a94-4a30-4d08-a40c-baa6e5e7e5d6" providerId="ADAL" clId="{CAC943D5-1DB5-45FA-BF4A-15DA25060ED9}" dt="2020-11-19T11:55:24.168" v="1006" actId="26606"/>
        <pc:sldMkLst>
          <pc:docMk/>
          <pc:sldMk cId="1734014591" sldId="266"/>
        </pc:sldMkLst>
        <pc:spChg chg="mod">
          <ac:chgData name="Trond" userId="aa709a94-4a30-4d08-a40c-baa6e5e7e5d6" providerId="ADAL" clId="{CAC943D5-1DB5-45FA-BF4A-15DA25060ED9}" dt="2020-11-19T11:55:24.168" v="1006" actId="26606"/>
          <ac:spMkLst>
            <pc:docMk/>
            <pc:sldMk cId="1734014591" sldId="266"/>
            <ac:spMk id="2" creationId="{F7DB3A09-8DD1-4CD4-A2F9-B3D34C30B8A2}"/>
          </ac:spMkLst>
        </pc:spChg>
        <pc:spChg chg="del">
          <ac:chgData name="Trond" userId="aa709a94-4a30-4d08-a40c-baa6e5e7e5d6" providerId="ADAL" clId="{CAC943D5-1DB5-45FA-BF4A-15DA25060ED9}" dt="2020-11-19T11:55:12.445" v="1003" actId="478"/>
          <ac:spMkLst>
            <pc:docMk/>
            <pc:sldMk cId="1734014591" sldId="266"/>
            <ac:spMk id="3" creationId="{F8347FC9-210D-44CE-9AD9-D7B6ED4EF45F}"/>
          </ac:spMkLst>
        </pc:spChg>
        <pc:spChg chg="add">
          <ac:chgData name="Trond" userId="aa709a94-4a30-4d08-a40c-baa6e5e7e5d6" providerId="ADAL" clId="{CAC943D5-1DB5-45FA-BF4A-15DA25060ED9}" dt="2020-11-19T11:55:24.168" v="1006" actId="26606"/>
          <ac:spMkLst>
            <pc:docMk/>
            <pc:sldMk cId="1734014591" sldId="266"/>
            <ac:spMk id="9" creationId="{3F47E20B-1205-4238-A82B-90EF577F32D8}"/>
          </ac:spMkLst>
        </pc:spChg>
        <pc:spChg chg="add">
          <ac:chgData name="Trond" userId="aa709a94-4a30-4d08-a40c-baa6e5e7e5d6" providerId="ADAL" clId="{CAC943D5-1DB5-45FA-BF4A-15DA25060ED9}" dt="2020-11-19T11:55:24.168" v="1006" actId="26606"/>
          <ac:spMkLst>
            <pc:docMk/>
            <pc:sldMk cId="1734014591" sldId="266"/>
            <ac:spMk id="11" creationId="{D13567AC-EB9A-47A9-B6EC-B5BDB73B113C}"/>
          </ac:spMkLst>
        </pc:spChg>
        <pc:picChg chg="add mod">
          <ac:chgData name="Trond" userId="aa709a94-4a30-4d08-a40c-baa6e5e7e5d6" providerId="ADAL" clId="{CAC943D5-1DB5-45FA-BF4A-15DA25060ED9}" dt="2020-11-19T11:55:24.168" v="1006" actId="26606"/>
          <ac:picMkLst>
            <pc:docMk/>
            <pc:sldMk cId="1734014591" sldId="266"/>
            <ac:picMk id="4" creationId="{FA75C700-8194-4EBF-8A87-3F9F8483C171}"/>
          </ac:picMkLst>
        </pc:picChg>
      </pc:sldChg>
      <pc:sldChg chg="addSp delSp modSp new mod setBg delAnim modAnim">
        <pc:chgData name="Trond" userId="aa709a94-4a30-4d08-a40c-baa6e5e7e5d6" providerId="ADAL" clId="{CAC943D5-1DB5-45FA-BF4A-15DA25060ED9}" dt="2020-11-19T11:57:11.444" v="1038" actId="14100"/>
        <pc:sldMkLst>
          <pc:docMk/>
          <pc:sldMk cId="3681530709" sldId="267"/>
        </pc:sldMkLst>
        <pc:spChg chg="mod">
          <ac:chgData name="Trond" userId="aa709a94-4a30-4d08-a40c-baa6e5e7e5d6" providerId="ADAL" clId="{CAC943D5-1DB5-45FA-BF4A-15DA25060ED9}" dt="2020-11-19T11:56:41.868" v="1033" actId="20577"/>
          <ac:spMkLst>
            <pc:docMk/>
            <pc:sldMk cId="3681530709" sldId="267"/>
            <ac:spMk id="2" creationId="{C5120624-F170-459C-98E4-E09DB89118CA}"/>
          </ac:spMkLst>
        </pc:spChg>
        <pc:spChg chg="del">
          <ac:chgData name="Trond" userId="aa709a94-4a30-4d08-a40c-baa6e5e7e5d6" providerId="ADAL" clId="{CAC943D5-1DB5-45FA-BF4A-15DA25060ED9}" dt="2020-11-19T11:56:08.844" v="1026" actId="478"/>
          <ac:spMkLst>
            <pc:docMk/>
            <pc:sldMk cId="3681530709" sldId="267"/>
            <ac:spMk id="3" creationId="{23626E88-082E-4CDE-9753-D2184F7C6AE9}"/>
          </ac:spMkLst>
        </pc:spChg>
        <pc:spChg chg="add">
          <ac:chgData name="Trond" userId="aa709a94-4a30-4d08-a40c-baa6e5e7e5d6" providerId="ADAL" clId="{CAC943D5-1DB5-45FA-BF4A-15DA25060ED9}" dt="2020-11-19T11:56:25.408" v="1029" actId="26606"/>
          <ac:spMkLst>
            <pc:docMk/>
            <pc:sldMk cId="3681530709" sldId="267"/>
            <ac:spMk id="9" creationId="{3F47E20B-1205-4238-A82B-90EF577F32D8}"/>
          </ac:spMkLst>
        </pc:spChg>
        <pc:spChg chg="add">
          <ac:chgData name="Trond" userId="aa709a94-4a30-4d08-a40c-baa6e5e7e5d6" providerId="ADAL" clId="{CAC943D5-1DB5-45FA-BF4A-15DA25060ED9}" dt="2020-11-19T11:56:25.408" v="1029" actId="26606"/>
          <ac:spMkLst>
            <pc:docMk/>
            <pc:sldMk cId="3681530709" sldId="267"/>
            <ac:spMk id="11" creationId="{D13567AC-EB9A-47A9-B6EC-B5BDB73B113C}"/>
          </ac:spMkLst>
        </pc:spChg>
        <pc:picChg chg="add del mod">
          <ac:chgData name="Trond" userId="aa709a94-4a30-4d08-a40c-baa6e5e7e5d6" providerId="ADAL" clId="{CAC943D5-1DB5-45FA-BF4A-15DA25060ED9}" dt="2020-11-19T11:56:33.389" v="1030" actId="478"/>
          <ac:picMkLst>
            <pc:docMk/>
            <pc:sldMk cId="3681530709" sldId="267"/>
            <ac:picMk id="4" creationId="{F02F7F31-9B6A-4BE8-9B33-623F15BB929C}"/>
          </ac:picMkLst>
        </pc:picChg>
        <pc:picChg chg="add mod">
          <ac:chgData name="Trond" userId="aa709a94-4a30-4d08-a40c-baa6e5e7e5d6" providerId="ADAL" clId="{CAC943D5-1DB5-45FA-BF4A-15DA25060ED9}" dt="2020-11-19T11:57:11.444" v="1038" actId="14100"/>
          <ac:picMkLst>
            <pc:docMk/>
            <pc:sldMk cId="3681530709" sldId="267"/>
            <ac:picMk id="5" creationId="{32DFC2F8-764E-4AD4-8375-37F8CD823653}"/>
          </ac:picMkLst>
        </pc:picChg>
      </pc:sldChg>
      <pc:sldChg chg="addSp delSp modSp new mod setBg modAnim">
        <pc:chgData name="Trond" userId="aa709a94-4a30-4d08-a40c-baa6e5e7e5d6" providerId="ADAL" clId="{CAC943D5-1DB5-45FA-BF4A-15DA25060ED9}" dt="2020-11-19T12:52:31.862" v="1572" actId="14100"/>
        <pc:sldMkLst>
          <pc:docMk/>
          <pc:sldMk cId="3238481961" sldId="268"/>
        </pc:sldMkLst>
        <pc:spChg chg="mod">
          <ac:chgData name="Trond" userId="aa709a94-4a30-4d08-a40c-baa6e5e7e5d6" providerId="ADAL" clId="{CAC943D5-1DB5-45FA-BF4A-15DA25060ED9}" dt="2020-11-19T12:52:31.862" v="1572" actId="14100"/>
          <ac:spMkLst>
            <pc:docMk/>
            <pc:sldMk cId="3238481961" sldId="268"/>
            <ac:spMk id="2" creationId="{6A38E96B-7E0A-4FD1-9F54-90A15F0F4388}"/>
          </ac:spMkLst>
        </pc:spChg>
        <pc:spChg chg="add del mod">
          <ac:chgData name="Trond" userId="aa709a94-4a30-4d08-a40c-baa6e5e7e5d6" providerId="ADAL" clId="{CAC943D5-1DB5-45FA-BF4A-15DA25060ED9}" dt="2020-11-19T12:36:07.746" v="1488" actId="5793"/>
          <ac:spMkLst>
            <pc:docMk/>
            <pc:sldMk cId="3238481961" sldId="268"/>
            <ac:spMk id="3" creationId="{003BB1DE-7791-4766-85D5-2B06B45BF5FD}"/>
          </ac:spMkLst>
        </pc:spChg>
        <pc:spChg chg="add">
          <ac:chgData name="Trond" userId="aa709a94-4a30-4d08-a40c-baa6e5e7e5d6" providerId="ADAL" clId="{CAC943D5-1DB5-45FA-BF4A-15DA25060ED9}" dt="2020-11-19T11:59:28.172" v="1068" actId="26606"/>
          <ac:spMkLst>
            <pc:docMk/>
            <pc:sldMk cId="3238481961" sldId="268"/>
            <ac:spMk id="12" creationId="{3F47E20B-1205-4238-A82B-90EF577F32D8}"/>
          </ac:spMkLst>
        </pc:spChg>
        <pc:spChg chg="add">
          <ac:chgData name="Trond" userId="aa709a94-4a30-4d08-a40c-baa6e5e7e5d6" providerId="ADAL" clId="{CAC943D5-1DB5-45FA-BF4A-15DA25060ED9}" dt="2020-11-19T11:59:28.172" v="1068" actId="26606"/>
          <ac:spMkLst>
            <pc:docMk/>
            <pc:sldMk cId="3238481961" sldId="268"/>
            <ac:spMk id="14" creationId="{D13567AC-EB9A-47A9-B6EC-B5BDB73B113C}"/>
          </ac:spMkLst>
        </pc:spChg>
        <pc:picChg chg="add del mod">
          <ac:chgData name="Trond" userId="aa709a94-4a30-4d08-a40c-baa6e5e7e5d6" providerId="ADAL" clId="{CAC943D5-1DB5-45FA-BF4A-15DA25060ED9}" dt="2020-11-19T11:59:18.714" v="1054"/>
          <ac:picMkLst>
            <pc:docMk/>
            <pc:sldMk cId="3238481961" sldId="268"/>
            <ac:picMk id="5" creationId="{5D3D706E-9373-4218-A45F-6ABF73D4E2FD}"/>
          </ac:picMkLst>
        </pc:picChg>
        <pc:picChg chg="add del mod">
          <ac:chgData name="Trond" userId="aa709a94-4a30-4d08-a40c-baa6e5e7e5d6" providerId="ADAL" clId="{CAC943D5-1DB5-45FA-BF4A-15DA25060ED9}" dt="2020-11-19T12:49:45.947" v="1557" actId="478"/>
          <ac:picMkLst>
            <pc:docMk/>
            <pc:sldMk cId="3238481961" sldId="268"/>
            <ac:picMk id="7" creationId="{28EA3B59-DFCD-4432-A45E-D7C35CF7DE19}"/>
          </ac:picMkLst>
        </pc:picChg>
        <pc:picChg chg="add mod">
          <ac:chgData name="Trond" userId="aa709a94-4a30-4d08-a40c-baa6e5e7e5d6" providerId="ADAL" clId="{CAC943D5-1DB5-45FA-BF4A-15DA25060ED9}" dt="2020-11-19T12:50:21.821" v="1566" actId="1076"/>
          <ac:picMkLst>
            <pc:docMk/>
            <pc:sldMk cId="3238481961" sldId="268"/>
            <ac:picMk id="9" creationId="{E30090B4-C0DF-4F5E-9994-DE6134BB312C}"/>
          </ac:picMkLst>
        </pc:picChg>
        <pc:picChg chg="add mod">
          <ac:chgData name="Trond" userId="aa709a94-4a30-4d08-a40c-baa6e5e7e5d6" providerId="ADAL" clId="{CAC943D5-1DB5-45FA-BF4A-15DA25060ED9}" dt="2020-11-19T12:50:25.814" v="1567" actId="1076"/>
          <ac:picMkLst>
            <pc:docMk/>
            <pc:sldMk cId="3238481961" sldId="268"/>
            <ac:picMk id="10" creationId="{9ABF3746-ED52-4290-8D31-717C701DFEAA}"/>
          </ac:picMkLst>
        </pc:picChg>
      </pc:sldChg>
      <pc:sldChg chg="addSp delSp modSp new mod setBg modAnim">
        <pc:chgData name="Trond" userId="aa709a94-4a30-4d08-a40c-baa6e5e7e5d6" providerId="ADAL" clId="{CAC943D5-1DB5-45FA-BF4A-15DA25060ED9}" dt="2020-11-19T12:36:36.508" v="1490"/>
        <pc:sldMkLst>
          <pc:docMk/>
          <pc:sldMk cId="2009036314" sldId="269"/>
        </pc:sldMkLst>
        <pc:spChg chg="mod">
          <ac:chgData name="Trond" userId="aa709a94-4a30-4d08-a40c-baa6e5e7e5d6" providerId="ADAL" clId="{CAC943D5-1DB5-45FA-BF4A-15DA25060ED9}" dt="2020-11-19T12:35:03.335" v="1453" actId="27636"/>
          <ac:spMkLst>
            <pc:docMk/>
            <pc:sldMk cId="2009036314" sldId="269"/>
            <ac:spMk id="2" creationId="{F9E412D4-AF61-4EA0-BCC8-851DBD93681D}"/>
          </ac:spMkLst>
        </pc:spChg>
        <pc:spChg chg="mod">
          <ac:chgData name="Trond" userId="aa709a94-4a30-4d08-a40c-baa6e5e7e5d6" providerId="ADAL" clId="{CAC943D5-1DB5-45FA-BF4A-15DA25060ED9}" dt="2020-11-19T12:35:38.227" v="1471" actId="5793"/>
          <ac:spMkLst>
            <pc:docMk/>
            <pc:sldMk cId="2009036314" sldId="269"/>
            <ac:spMk id="3" creationId="{37246C7E-5D3C-4B30-8B82-C9E698E82C7E}"/>
          </ac:spMkLst>
        </pc:spChg>
        <pc:spChg chg="add del">
          <ac:chgData name="Trond" userId="aa709a94-4a30-4d08-a40c-baa6e5e7e5d6" providerId="ADAL" clId="{CAC943D5-1DB5-45FA-BF4A-15DA25060ED9}" dt="2020-11-19T12:20:11.422" v="1242" actId="26606"/>
          <ac:spMkLst>
            <pc:docMk/>
            <pc:sldMk cId="2009036314" sldId="269"/>
            <ac:spMk id="16" creationId="{1660E788-AFA9-4A1B-9991-6AA74632A15B}"/>
          </ac:spMkLst>
        </pc:spChg>
        <pc:spChg chg="add del">
          <ac:chgData name="Trond" userId="aa709a94-4a30-4d08-a40c-baa6e5e7e5d6" providerId="ADAL" clId="{CAC943D5-1DB5-45FA-BF4A-15DA25060ED9}" dt="2020-11-19T12:20:11.422" v="1242" actId="26606"/>
          <ac:spMkLst>
            <pc:docMk/>
            <pc:sldMk cId="2009036314" sldId="269"/>
            <ac:spMk id="18" creationId="{867D4867-5BA7-4462-B2F6-A23F4A622AA7}"/>
          </ac:spMkLst>
        </pc:spChg>
        <pc:spChg chg="add">
          <ac:chgData name="Trond" userId="aa709a94-4a30-4d08-a40c-baa6e5e7e5d6" providerId="ADAL" clId="{CAC943D5-1DB5-45FA-BF4A-15DA25060ED9}" dt="2020-11-19T12:20:11.429" v="1243" actId="26606"/>
          <ac:spMkLst>
            <pc:docMk/>
            <pc:sldMk cId="2009036314" sldId="269"/>
            <ac:spMk id="20" creationId="{1660E788-AFA9-4A1B-9991-6AA74632A15B}"/>
          </ac:spMkLst>
        </pc:spChg>
        <pc:spChg chg="add">
          <ac:chgData name="Trond" userId="aa709a94-4a30-4d08-a40c-baa6e5e7e5d6" providerId="ADAL" clId="{CAC943D5-1DB5-45FA-BF4A-15DA25060ED9}" dt="2020-11-19T12:20:11.429" v="1243" actId="26606"/>
          <ac:spMkLst>
            <pc:docMk/>
            <pc:sldMk cId="2009036314" sldId="269"/>
            <ac:spMk id="21" creationId="{867D4867-5BA7-4462-B2F6-A23F4A622AA7}"/>
          </ac:spMkLst>
        </pc:spChg>
        <pc:picChg chg="add mod">
          <ac:chgData name="Trond" userId="aa709a94-4a30-4d08-a40c-baa6e5e7e5d6" providerId="ADAL" clId="{CAC943D5-1DB5-45FA-BF4A-15DA25060ED9}" dt="2020-11-19T12:30:51.437" v="1416" actId="1076"/>
          <ac:picMkLst>
            <pc:docMk/>
            <pc:sldMk cId="2009036314" sldId="269"/>
            <ac:picMk id="5" creationId="{8418F867-3B02-451A-8529-3ECC40F87987}"/>
          </ac:picMkLst>
        </pc:picChg>
        <pc:picChg chg="add mod ord">
          <ac:chgData name="Trond" userId="aa709a94-4a30-4d08-a40c-baa6e5e7e5d6" providerId="ADAL" clId="{CAC943D5-1DB5-45FA-BF4A-15DA25060ED9}" dt="2020-11-19T12:31:26.800" v="1419" actId="1076"/>
          <ac:picMkLst>
            <pc:docMk/>
            <pc:sldMk cId="2009036314" sldId="269"/>
            <ac:picMk id="7" creationId="{620F63DB-23DF-49A4-879C-D492D093FDA2}"/>
          </ac:picMkLst>
        </pc:picChg>
        <pc:picChg chg="add mod">
          <ac:chgData name="Trond" userId="aa709a94-4a30-4d08-a40c-baa6e5e7e5d6" providerId="ADAL" clId="{CAC943D5-1DB5-45FA-BF4A-15DA25060ED9}" dt="2020-11-19T12:31:27.972" v="1420" actId="1076"/>
          <ac:picMkLst>
            <pc:docMk/>
            <pc:sldMk cId="2009036314" sldId="269"/>
            <ac:picMk id="9" creationId="{0CDDBE05-5361-441A-A489-953E4C34709C}"/>
          </ac:picMkLst>
        </pc:picChg>
        <pc:picChg chg="add mod ord">
          <ac:chgData name="Trond" userId="aa709a94-4a30-4d08-a40c-baa6e5e7e5d6" providerId="ADAL" clId="{CAC943D5-1DB5-45FA-BF4A-15DA25060ED9}" dt="2020-11-19T12:30:45.987" v="1414" actId="1076"/>
          <ac:picMkLst>
            <pc:docMk/>
            <pc:sldMk cId="2009036314" sldId="269"/>
            <ac:picMk id="11" creationId="{03CEBB68-3071-45C5-9E74-8E1CA5473276}"/>
          </ac:picMkLst>
        </pc:picChg>
        <pc:picChg chg="add mod">
          <ac:chgData name="Trond" userId="aa709a94-4a30-4d08-a40c-baa6e5e7e5d6" providerId="ADAL" clId="{CAC943D5-1DB5-45FA-BF4A-15DA25060ED9}" dt="2020-11-19T12:31:46.773" v="1424" actId="1076"/>
          <ac:picMkLst>
            <pc:docMk/>
            <pc:sldMk cId="2009036314" sldId="269"/>
            <ac:picMk id="13" creationId="{590E6C52-9188-4C28-87BC-8FDD3B261ECA}"/>
          </ac:picMkLst>
        </pc:picChg>
      </pc:sldChg>
      <pc:sldChg chg="addSp delSp modSp new mod ord setBg modAnim">
        <pc:chgData name="Trond" userId="aa709a94-4a30-4d08-a40c-baa6e5e7e5d6" providerId="ADAL" clId="{CAC943D5-1DB5-45FA-BF4A-15DA25060ED9}" dt="2020-11-19T12:39:02.891" v="1514" actId="20577"/>
        <pc:sldMkLst>
          <pc:docMk/>
          <pc:sldMk cId="224911458" sldId="270"/>
        </pc:sldMkLst>
        <pc:spChg chg="mod">
          <ac:chgData name="Trond" userId="aa709a94-4a30-4d08-a40c-baa6e5e7e5d6" providerId="ADAL" clId="{CAC943D5-1DB5-45FA-BF4A-15DA25060ED9}" dt="2020-11-19T12:39:02.891" v="1514" actId="20577"/>
          <ac:spMkLst>
            <pc:docMk/>
            <pc:sldMk cId="224911458" sldId="270"/>
            <ac:spMk id="2" creationId="{9A82EEE8-E19A-4772-89D8-A701B0F9DFB7}"/>
          </ac:spMkLst>
        </pc:spChg>
        <pc:spChg chg="del">
          <ac:chgData name="Trond" userId="aa709a94-4a30-4d08-a40c-baa6e5e7e5d6" providerId="ADAL" clId="{CAC943D5-1DB5-45FA-BF4A-15DA25060ED9}" dt="2020-11-19T12:38:06.695" v="1499"/>
          <ac:spMkLst>
            <pc:docMk/>
            <pc:sldMk cId="224911458" sldId="270"/>
            <ac:spMk id="3" creationId="{0FCA1D1D-60DE-450B-AB6E-27C44FD98F0A}"/>
          </ac:spMkLst>
        </pc:spChg>
        <pc:spChg chg="add">
          <ac:chgData name="Trond" userId="aa709a94-4a30-4d08-a40c-baa6e5e7e5d6" providerId="ADAL" clId="{CAC943D5-1DB5-45FA-BF4A-15DA25060ED9}" dt="2020-11-19T12:38:10.017" v="1500" actId="26606"/>
          <ac:spMkLst>
            <pc:docMk/>
            <pc:sldMk cId="224911458" sldId="270"/>
            <ac:spMk id="9" creationId="{3F47E20B-1205-4238-A82B-90EF577F32D8}"/>
          </ac:spMkLst>
        </pc:spChg>
        <pc:spChg chg="add">
          <ac:chgData name="Trond" userId="aa709a94-4a30-4d08-a40c-baa6e5e7e5d6" providerId="ADAL" clId="{CAC943D5-1DB5-45FA-BF4A-15DA25060ED9}" dt="2020-11-19T12:38:10.017" v="1500" actId="26606"/>
          <ac:spMkLst>
            <pc:docMk/>
            <pc:sldMk cId="224911458" sldId="270"/>
            <ac:spMk id="11" creationId="{D13567AC-EB9A-47A9-B6EC-B5BDB73B113C}"/>
          </ac:spMkLst>
        </pc:spChg>
        <pc:picChg chg="add mod">
          <ac:chgData name="Trond" userId="aa709a94-4a30-4d08-a40c-baa6e5e7e5d6" providerId="ADAL" clId="{CAC943D5-1DB5-45FA-BF4A-15DA25060ED9}" dt="2020-11-19T12:38:10.017" v="1500" actId="26606"/>
          <ac:picMkLst>
            <pc:docMk/>
            <pc:sldMk cId="224911458" sldId="270"/>
            <ac:picMk id="4" creationId="{8C25D612-26B8-4993-AE3F-0BC576EF0178}"/>
          </ac:picMkLst>
        </pc:picChg>
      </pc:sldChg>
      <pc:sldChg chg="addSp delSp modSp new mod setBg modAnim">
        <pc:chgData name="Trond" userId="aa709a94-4a30-4d08-a40c-baa6e5e7e5d6" providerId="ADAL" clId="{CAC943D5-1DB5-45FA-BF4A-15DA25060ED9}" dt="2020-11-19T12:40:10.152" v="1525" actId="26606"/>
        <pc:sldMkLst>
          <pc:docMk/>
          <pc:sldMk cId="2713847473" sldId="271"/>
        </pc:sldMkLst>
        <pc:spChg chg="mod">
          <ac:chgData name="Trond" userId="aa709a94-4a30-4d08-a40c-baa6e5e7e5d6" providerId="ADAL" clId="{CAC943D5-1DB5-45FA-BF4A-15DA25060ED9}" dt="2020-11-19T12:40:10.152" v="1525" actId="26606"/>
          <ac:spMkLst>
            <pc:docMk/>
            <pc:sldMk cId="2713847473" sldId="271"/>
            <ac:spMk id="2" creationId="{40AB0D1B-F63C-41EE-AE43-DF05BE6A0A56}"/>
          </ac:spMkLst>
        </pc:spChg>
        <pc:spChg chg="del">
          <ac:chgData name="Trond" userId="aa709a94-4a30-4d08-a40c-baa6e5e7e5d6" providerId="ADAL" clId="{CAC943D5-1DB5-45FA-BF4A-15DA25060ED9}" dt="2020-11-19T12:40:08.379" v="1524"/>
          <ac:spMkLst>
            <pc:docMk/>
            <pc:sldMk cId="2713847473" sldId="271"/>
            <ac:spMk id="3" creationId="{FAA0907D-C842-4BC8-ABB8-05069997F9D7}"/>
          </ac:spMkLst>
        </pc:spChg>
        <pc:spChg chg="add">
          <ac:chgData name="Trond" userId="aa709a94-4a30-4d08-a40c-baa6e5e7e5d6" providerId="ADAL" clId="{CAC943D5-1DB5-45FA-BF4A-15DA25060ED9}" dt="2020-11-19T12:40:10.152" v="1525" actId="26606"/>
          <ac:spMkLst>
            <pc:docMk/>
            <pc:sldMk cId="2713847473" sldId="271"/>
            <ac:spMk id="9" creationId="{3F47E20B-1205-4238-A82B-90EF577F32D8}"/>
          </ac:spMkLst>
        </pc:spChg>
        <pc:spChg chg="add">
          <ac:chgData name="Trond" userId="aa709a94-4a30-4d08-a40c-baa6e5e7e5d6" providerId="ADAL" clId="{CAC943D5-1DB5-45FA-BF4A-15DA25060ED9}" dt="2020-11-19T12:40:10.152" v="1525" actId="26606"/>
          <ac:spMkLst>
            <pc:docMk/>
            <pc:sldMk cId="2713847473" sldId="271"/>
            <ac:spMk id="11" creationId="{D13567AC-EB9A-47A9-B6EC-B5BDB73B113C}"/>
          </ac:spMkLst>
        </pc:spChg>
        <pc:picChg chg="add mod">
          <ac:chgData name="Trond" userId="aa709a94-4a30-4d08-a40c-baa6e5e7e5d6" providerId="ADAL" clId="{CAC943D5-1DB5-45FA-BF4A-15DA25060ED9}" dt="2020-11-19T12:40:10.152" v="1525" actId="26606"/>
          <ac:picMkLst>
            <pc:docMk/>
            <pc:sldMk cId="2713847473" sldId="271"/>
            <ac:picMk id="4" creationId="{772B325F-AD13-47A1-BE99-4FC382D20BCE}"/>
          </ac:picMkLst>
        </pc:picChg>
      </pc:sldChg>
      <pc:sldChg chg="addSp delSp modSp new mod setBg modAnim">
        <pc:chgData name="Trond" userId="aa709a94-4a30-4d08-a40c-baa6e5e7e5d6" providerId="ADAL" clId="{CAC943D5-1DB5-45FA-BF4A-15DA25060ED9}" dt="2020-11-19T12:41:21.091" v="1547" actId="26606"/>
        <pc:sldMkLst>
          <pc:docMk/>
          <pc:sldMk cId="1795217770" sldId="272"/>
        </pc:sldMkLst>
        <pc:spChg chg="mod">
          <ac:chgData name="Trond" userId="aa709a94-4a30-4d08-a40c-baa6e5e7e5d6" providerId="ADAL" clId="{CAC943D5-1DB5-45FA-BF4A-15DA25060ED9}" dt="2020-11-19T12:41:21.091" v="1547" actId="26606"/>
          <ac:spMkLst>
            <pc:docMk/>
            <pc:sldMk cId="1795217770" sldId="272"/>
            <ac:spMk id="2" creationId="{3E24ECA7-F05F-4648-968C-7EEE6F2982C2}"/>
          </ac:spMkLst>
        </pc:spChg>
        <pc:spChg chg="del">
          <ac:chgData name="Trond" userId="aa709a94-4a30-4d08-a40c-baa6e5e7e5d6" providerId="ADAL" clId="{CAC943D5-1DB5-45FA-BF4A-15DA25060ED9}" dt="2020-11-19T12:41:18.989" v="1546"/>
          <ac:spMkLst>
            <pc:docMk/>
            <pc:sldMk cId="1795217770" sldId="272"/>
            <ac:spMk id="3" creationId="{8F4F3DE0-EF95-4F34-8FE3-B96A341B4D83}"/>
          </ac:spMkLst>
        </pc:spChg>
        <pc:spChg chg="add">
          <ac:chgData name="Trond" userId="aa709a94-4a30-4d08-a40c-baa6e5e7e5d6" providerId="ADAL" clId="{CAC943D5-1DB5-45FA-BF4A-15DA25060ED9}" dt="2020-11-19T12:41:21.091" v="1547" actId="26606"/>
          <ac:spMkLst>
            <pc:docMk/>
            <pc:sldMk cId="1795217770" sldId="272"/>
            <ac:spMk id="9" creationId="{3F47E20B-1205-4238-A82B-90EF577F32D8}"/>
          </ac:spMkLst>
        </pc:spChg>
        <pc:spChg chg="add">
          <ac:chgData name="Trond" userId="aa709a94-4a30-4d08-a40c-baa6e5e7e5d6" providerId="ADAL" clId="{CAC943D5-1DB5-45FA-BF4A-15DA25060ED9}" dt="2020-11-19T12:41:21.091" v="1547" actId="26606"/>
          <ac:spMkLst>
            <pc:docMk/>
            <pc:sldMk cId="1795217770" sldId="272"/>
            <ac:spMk id="11" creationId="{D13567AC-EB9A-47A9-B6EC-B5BDB73B113C}"/>
          </ac:spMkLst>
        </pc:spChg>
        <pc:picChg chg="add mod">
          <ac:chgData name="Trond" userId="aa709a94-4a30-4d08-a40c-baa6e5e7e5d6" providerId="ADAL" clId="{CAC943D5-1DB5-45FA-BF4A-15DA25060ED9}" dt="2020-11-19T12:41:21.091" v="1547" actId="26606"/>
          <ac:picMkLst>
            <pc:docMk/>
            <pc:sldMk cId="1795217770" sldId="272"/>
            <ac:picMk id="4" creationId="{7B0AFF78-6F46-4BC4-B313-FDE3935B0A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938FC-FF80-454F-9C4A-5FB296C12BD8}" type="datetimeFigureOut">
              <a:rPr lang="nb-NO" smtClean="0"/>
              <a:t>19.11.2020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6344F-F9F7-47DB-A792-20223A498788}" type="slidenum">
              <a:rPr lang="nb-NO" smtClean="0"/>
              <a:t>‹#›</a:t>
            </a:fld>
            <a:endParaRPr lang="nb-NO"/>
          </a:p>
        </p:txBody>
      </p:sp>
    </p:spTree>
    <p:extLst>
      <p:ext uri="{BB962C8B-B14F-4D97-AF65-F5344CB8AC3E}">
        <p14:creationId xmlns:p14="http://schemas.microsoft.com/office/powerpoint/2010/main" val="1854251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9F6344F-F9F7-47DB-A792-20223A498788}" type="slidenum">
              <a:rPr lang="nb-NO" smtClean="0"/>
              <a:t>2</a:t>
            </a:fld>
            <a:endParaRPr lang="nb-NO"/>
          </a:p>
        </p:txBody>
      </p:sp>
    </p:spTree>
    <p:extLst>
      <p:ext uri="{BB962C8B-B14F-4D97-AF65-F5344CB8AC3E}">
        <p14:creationId xmlns:p14="http://schemas.microsoft.com/office/powerpoint/2010/main" val="50460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mange steder der man kan bruke kjeder som transmisjoner,</a:t>
            </a:r>
          </a:p>
          <a:p>
            <a:r>
              <a:rPr lang="nb-NO" dirty="0"/>
              <a:t>Fra industrimaskiner til motorsykler</a:t>
            </a:r>
          </a:p>
        </p:txBody>
      </p:sp>
      <p:sp>
        <p:nvSpPr>
          <p:cNvPr id="4" name="Plassholder for lysbildenummer 3"/>
          <p:cNvSpPr>
            <a:spLocks noGrp="1"/>
          </p:cNvSpPr>
          <p:nvPr>
            <p:ph type="sldNum" sz="quarter" idx="5"/>
          </p:nvPr>
        </p:nvSpPr>
        <p:spPr/>
        <p:txBody>
          <a:bodyPr/>
          <a:lstStyle/>
          <a:p>
            <a:fld id="{E9F6344F-F9F7-47DB-A792-20223A498788}" type="slidenum">
              <a:rPr lang="nb-NO" smtClean="0"/>
              <a:t>3</a:t>
            </a:fld>
            <a:endParaRPr lang="nb-NO"/>
          </a:p>
        </p:txBody>
      </p:sp>
    </p:spTree>
    <p:extLst>
      <p:ext uri="{BB962C8B-B14F-4D97-AF65-F5344CB8AC3E}">
        <p14:creationId xmlns:p14="http://schemas.microsoft.com/office/powerpoint/2010/main" val="179766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Kjeder kan deles ved hjelp av slipemaskin eller spesialverktøy og tenger. Lås til å sammenstille kjeder får man i forskjellige utførelser.</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Det er viktig at tannhjulene som kjedene skal løpe over, er parallelle. Oppretting av løpehjulene må gjøres før kjeden settes på plass og maskinen startes opp.</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Sett fra et vedlikeholds synspunkt samler kjeder mye smuss, så rengjøring og smøring er en viktig del av et vedlikehold. Det finnes ulike måter å smøre en kjede på, fra håndsmøring med kanne til automatiserte systemer hvor en enten drypper smøremidler mot kjeden, eller der hele kjeden går i et smørebad med automatisk overvåkning av aktuelle driftsparametere. </a:t>
            </a:r>
          </a:p>
          <a:p>
            <a:pPr>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For at kjedeoverføringen skal fungere godt er det også veldig viktig med riktig stramming og justeringer med jevne mellomrom.</a:t>
            </a:r>
          </a:p>
          <a:p>
            <a:endParaRPr lang="nb-NO" dirty="0"/>
          </a:p>
        </p:txBody>
      </p:sp>
      <p:sp>
        <p:nvSpPr>
          <p:cNvPr id="4" name="Plassholder for lysbildenummer 3"/>
          <p:cNvSpPr>
            <a:spLocks noGrp="1"/>
          </p:cNvSpPr>
          <p:nvPr>
            <p:ph type="sldNum" sz="quarter" idx="5"/>
          </p:nvPr>
        </p:nvSpPr>
        <p:spPr/>
        <p:txBody>
          <a:bodyPr/>
          <a:lstStyle/>
          <a:p>
            <a:fld id="{E9F6344F-F9F7-47DB-A792-20223A498788}" type="slidenum">
              <a:rPr lang="nb-NO" smtClean="0"/>
              <a:t>5</a:t>
            </a:fld>
            <a:endParaRPr lang="nb-NO"/>
          </a:p>
        </p:txBody>
      </p:sp>
    </p:spTree>
    <p:extLst>
      <p:ext uri="{BB962C8B-B14F-4D97-AF65-F5344CB8AC3E}">
        <p14:creationId xmlns:p14="http://schemas.microsoft.com/office/powerpoint/2010/main" val="179900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9F6344F-F9F7-47DB-A792-20223A498788}" type="slidenum">
              <a:rPr lang="nb-NO" smtClean="0"/>
              <a:t>8</a:t>
            </a:fld>
            <a:endParaRPr lang="nb-NO"/>
          </a:p>
        </p:txBody>
      </p:sp>
    </p:spTree>
    <p:extLst>
      <p:ext uri="{BB962C8B-B14F-4D97-AF65-F5344CB8AC3E}">
        <p14:creationId xmlns:p14="http://schemas.microsoft.com/office/powerpoint/2010/main" val="373245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b-NO"/>
              <a:t>Klikk for å redigere tittelstil</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b-NO"/>
              <a:t>Klikk for å redigere tittelstil</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1160EA64-D806-43AC-9DF2-F8C432F32B4C}" type="datetimeFigureOut">
              <a:rPr lang="en-US" dirty="0"/>
              <a:t>11/19/2020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11/19/2020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583436" y="3143250"/>
            <a:ext cx="4270248" cy="25967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4F7D4976-E339-4826-83B7-FBD03F55ECF8}" type="datetimeFigureOut">
              <a:rPr lang="en-US" dirty="0"/>
              <a:t>11/19/2020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nb-NO"/>
              <a:t>Klikk for å redigere tittelstil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b-NO"/>
              <a:t>Klikk for å redigere tittelstil</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9" name="Date Placeholder 8"/>
          <p:cNvSpPr>
            <a:spLocks noGrp="1"/>
          </p:cNvSpPr>
          <p:nvPr>
            <p:ph type="dt" sz="half" idx="10"/>
          </p:nvPr>
        </p:nvSpPr>
        <p:spPr/>
        <p:txBody>
          <a:bodyPr/>
          <a:lstStyle/>
          <a:p>
            <a:fld id="{D1BE4249-C0D0-4B06-8692-E8BB871AF643}" type="datetimeFigureOut">
              <a:rPr lang="en-US" dirty="0"/>
              <a:t>11/19/2020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11/19/2020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11/19/2020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video" Target="https://www.youtube.com/embed/8nEoLnb-ndY?feature=oembed" TargetMode="Externa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uCEvBGT8twM?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6P3JpBwPNmM?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devo3kdSPQY?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eEhwjsl3I7Q?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3j55IAg3GgE?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dQwGJYayfNM?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4.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RR5H4p61Uyw?feature=oembed" TargetMode="Externa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video" Target="https://www.youtube.com/embed/qvOP_q727u0?feature=oembed"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YQvFvKjNNaY?feature=oembed"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descr="Et bilde som inneholder motor&#10;&#10;Automatisk generert beskrivelse">
            <a:extLst>
              <a:ext uri="{FF2B5EF4-FFF2-40B4-BE49-F238E27FC236}">
                <a16:creationId xmlns:a16="http://schemas.microsoft.com/office/drawing/2014/main" id="{6F507F09-67A9-4E21-B605-D34FA2668E67}"/>
              </a:ext>
            </a:extLst>
          </p:cNvPr>
          <p:cNvPicPr>
            <a:picLocks noChangeAspect="1"/>
          </p:cNvPicPr>
          <p:nvPr/>
        </p:nvPicPr>
        <p:blipFill rotWithShape="1">
          <a:blip r:embed="rId2"/>
          <a:srcRect t="31002" b="12777"/>
          <a:stretch/>
        </p:blipFill>
        <p:spPr>
          <a:xfrm>
            <a:off x="3" y="10"/>
            <a:ext cx="6099048" cy="3428990"/>
          </a:xfrm>
          <a:prstGeom prst="rect">
            <a:avLst/>
          </a:prstGeom>
        </p:spPr>
      </p:pic>
      <p:pic>
        <p:nvPicPr>
          <p:cNvPr id="11" name="Bilde 10" descr="Et bilde som inneholder elektronikk, kamera&#10;&#10;Automatisk generert beskrivelse">
            <a:extLst>
              <a:ext uri="{FF2B5EF4-FFF2-40B4-BE49-F238E27FC236}">
                <a16:creationId xmlns:a16="http://schemas.microsoft.com/office/drawing/2014/main" id="{4A3BD4A3-DE03-479A-823A-CBB593A63343}"/>
              </a:ext>
            </a:extLst>
          </p:cNvPr>
          <p:cNvPicPr>
            <a:picLocks noChangeAspect="1"/>
          </p:cNvPicPr>
          <p:nvPr/>
        </p:nvPicPr>
        <p:blipFill rotWithShape="1">
          <a:blip r:embed="rId3"/>
          <a:srcRect t="27170" b="18854"/>
          <a:stretch/>
        </p:blipFill>
        <p:spPr>
          <a:xfrm>
            <a:off x="6095995" y="4049"/>
            <a:ext cx="6095990" cy="3424951"/>
          </a:xfrm>
          <a:prstGeom prst="rect">
            <a:avLst/>
          </a:prstGeom>
        </p:spPr>
      </p:pic>
      <p:pic>
        <p:nvPicPr>
          <p:cNvPr id="7" name="Bilde 6" descr="Et bilde som inneholder kjede, bord, sitter&#10;&#10;Automatisk generert beskrivelse">
            <a:extLst>
              <a:ext uri="{FF2B5EF4-FFF2-40B4-BE49-F238E27FC236}">
                <a16:creationId xmlns:a16="http://schemas.microsoft.com/office/drawing/2014/main" id="{FFFC70EC-3321-4364-8BFE-4D8BD571ECF3}"/>
              </a:ext>
            </a:extLst>
          </p:cNvPr>
          <p:cNvPicPr>
            <a:picLocks noChangeAspect="1"/>
          </p:cNvPicPr>
          <p:nvPr/>
        </p:nvPicPr>
        <p:blipFill rotWithShape="1">
          <a:blip r:embed="rId4"/>
          <a:srcRect t="17698" r="2" b="22698"/>
          <a:stretch/>
        </p:blipFill>
        <p:spPr>
          <a:xfrm>
            <a:off x="20" y="3429000"/>
            <a:ext cx="6095975" cy="3429000"/>
          </a:xfrm>
          <a:prstGeom prst="rect">
            <a:avLst/>
          </a:prstGeom>
        </p:spPr>
      </p:pic>
      <p:pic>
        <p:nvPicPr>
          <p:cNvPr id="9" name="Bilde 8" descr="Et bilde som inneholder flaske, innendørs, sitter, bord&#10;&#10;Automatisk generert beskrivelse">
            <a:extLst>
              <a:ext uri="{FF2B5EF4-FFF2-40B4-BE49-F238E27FC236}">
                <a16:creationId xmlns:a16="http://schemas.microsoft.com/office/drawing/2014/main" id="{E93E8A4F-FB34-4E06-AEEB-C24E1E4D0D01}"/>
              </a:ext>
            </a:extLst>
          </p:cNvPr>
          <p:cNvPicPr>
            <a:picLocks noChangeAspect="1"/>
          </p:cNvPicPr>
          <p:nvPr/>
        </p:nvPicPr>
        <p:blipFill rotWithShape="1">
          <a:blip r:embed="rId5"/>
          <a:srcRect t="24262" b="21699"/>
          <a:stretch/>
        </p:blipFill>
        <p:spPr>
          <a:xfrm>
            <a:off x="6096010" y="3429000"/>
            <a:ext cx="6095990" cy="3429000"/>
          </a:xfrm>
          <a:prstGeom prst="rect">
            <a:avLst/>
          </a:prstGeom>
        </p:spPr>
      </p:pic>
      <p:sp>
        <p:nvSpPr>
          <p:cNvPr id="2" name="Tittel 1">
            <a:extLst>
              <a:ext uri="{FF2B5EF4-FFF2-40B4-BE49-F238E27FC236}">
                <a16:creationId xmlns:a16="http://schemas.microsoft.com/office/drawing/2014/main" id="{F0ED7C79-FD56-48AD-834E-0F5A6A0A0C16}"/>
              </a:ext>
            </a:extLst>
          </p:cNvPr>
          <p:cNvSpPr>
            <a:spLocks noGrp="1"/>
          </p:cNvSpPr>
          <p:nvPr>
            <p:ph type="ctrTitle"/>
          </p:nvPr>
        </p:nvSpPr>
        <p:spPr>
          <a:xfrm>
            <a:off x="1600200" y="2386744"/>
            <a:ext cx="8991600" cy="1645920"/>
          </a:xfrm>
          <a:solidFill>
            <a:schemeClr val="bg1">
              <a:alpha val="60000"/>
            </a:schemeClr>
          </a:solidFill>
          <a:ln w="38100" cap="sq">
            <a:solidFill>
              <a:schemeClr val="tx1"/>
            </a:solidFill>
            <a:miter lim="800000"/>
          </a:ln>
        </p:spPr>
        <p:txBody>
          <a:bodyPr anchor="ctr">
            <a:normAutofit/>
          </a:bodyPr>
          <a:lstStyle/>
          <a:p>
            <a:r>
              <a:rPr lang="nb-NO">
                <a:solidFill>
                  <a:schemeClr val="tx1"/>
                </a:solidFill>
              </a:rPr>
              <a:t>Overføringselementer /Transmisjoner</a:t>
            </a:r>
          </a:p>
        </p:txBody>
      </p:sp>
    </p:spTree>
    <p:extLst>
      <p:ext uri="{BB962C8B-B14F-4D97-AF65-F5344CB8AC3E}">
        <p14:creationId xmlns:p14="http://schemas.microsoft.com/office/powerpoint/2010/main" val="122365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4649"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A38E96B-7E0A-4FD1-9F54-90A15F0F4388}"/>
              </a:ext>
            </a:extLst>
          </p:cNvPr>
          <p:cNvSpPr>
            <a:spLocks noGrp="1"/>
          </p:cNvSpPr>
          <p:nvPr>
            <p:ph type="title"/>
          </p:nvPr>
        </p:nvSpPr>
        <p:spPr>
          <a:xfrm>
            <a:off x="451033" y="215050"/>
            <a:ext cx="5952765" cy="761494"/>
          </a:xfrm>
          <a:noFill/>
          <a:ln>
            <a:solidFill>
              <a:schemeClr val="bg1"/>
            </a:solidFill>
          </a:ln>
        </p:spPr>
        <p:txBody>
          <a:bodyPr vert="horz" lIns="274320" tIns="182880" rIns="274320" bIns="182880" rtlCol="0" anchor="ctr" anchorCtr="1">
            <a:normAutofit/>
          </a:bodyPr>
          <a:lstStyle/>
          <a:p>
            <a:r>
              <a:rPr lang="en-US" sz="2400" dirty="0" err="1">
                <a:solidFill>
                  <a:schemeClr val="bg1"/>
                </a:solidFill>
              </a:rPr>
              <a:t>Tannhjuloverføringer</a:t>
            </a:r>
            <a:endParaRPr lang="en-US" sz="2400" dirty="0">
              <a:solidFill>
                <a:schemeClr val="bg1"/>
              </a:solidFill>
            </a:endParaRPr>
          </a:p>
        </p:txBody>
      </p:sp>
      <p:sp>
        <p:nvSpPr>
          <p:cNvPr id="3" name="Plassholder for innhold 2">
            <a:extLst>
              <a:ext uri="{FF2B5EF4-FFF2-40B4-BE49-F238E27FC236}">
                <a16:creationId xmlns:a16="http://schemas.microsoft.com/office/drawing/2014/main" id="{003BB1DE-7791-4766-85D5-2B06B45BF5FD}"/>
              </a:ext>
            </a:extLst>
          </p:cNvPr>
          <p:cNvSpPr>
            <a:spLocks noGrp="1"/>
          </p:cNvSpPr>
          <p:nvPr>
            <p:ph idx="1"/>
          </p:nvPr>
        </p:nvSpPr>
        <p:spPr>
          <a:xfrm>
            <a:off x="286657" y="1569531"/>
            <a:ext cx="5911155" cy="5203756"/>
          </a:xfrm>
        </p:spPr>
        <p:txBody>
          <a:bodyPr vert="horz" lIns="91440" tIns="45720" rIns="91440" bIns="45720" rtlCol="0">
            <a:normAutofit/>
          </a:bodyPr>
          <a:lstStyle/>
          <a:p>
            <a:pPr marL="0" indent="0">
              <a:lnSpc>
                <a:spcPct val="107000"/>
              </a:lnSpc>
              <a:spcAft>
                <a:spcPts val="800"/>
              </a:spcAft>
              <a:buNone/>
            </a:pPr>
            <a: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alle maskiner finner vi tannhjulsoverføringer. Disse har samme funksjon som kjeder og reimer, nemlig å overføre krefter. Vi kan bygge tannhjul med ulik størrelse sammen til et gir, og på denne måten kan vi øke og senke hastigheten til en drivaksling.</a:t>
            </a:r>
            <a:endParaRPr lang="nb-NO"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Fordeler: </a:t>
            </a:r>
          </a:p>
          <a:p>
            <a:pPr>
              <a:spcBef>
                <a:spcPts val="600"/>
              </a:spcBef>
            </a:pPr>
            <a:r>
              <a:rPr lang="nb-NO" dirty="0">
                <a:solidFill>
                  <a:schemeClr val="bg1"/>
                </a:solidFill>
                <a:latin typeface="Calibri" panose="020F0502020204030204" pitchFamily="34" charset="0"/>
                <a:ea typeface="Calibri" panose="020F0502020204030204" pitchFamily="34" charset="0"/>
                <a:cs typeface="Times New Roman" panose="02020603050405020304" pitchFamily="18" charset="0"/>
              </a:rPr>
              <a:t>S</a:t>
            </a:r>
            <a: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tor driftssikkerhet.</a:t>
            </a:r>
          </a:p>
          <a:p>
            <a:pPr>
              <a:spcBef>
                <a:spcPts val="600"/>
              </a:spcBef>
            </a:pPr>
            <a: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slurefri kobling.</a:t>
            </a:r>
          </a:p>
          <a:p>
            <a:pPr>
              <a:spcBef>
                <a:spcPts val="600"/>
              </a:spcBef>
            </a:pPr>
            <a: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høy virkningsgrad samt at en tannhjulsoverføring kan overføre store krefter.</a:t>
            </a:r>
          </a:p>
          <a:p>
            <a:pPr marL="0" indent="0">
              <a:spcBef>
                <a:spcPts val="600"/>
              </a:spcBef>
              <a:buNone/>
            </a:pPr>
            <a:r>
              <a:rPr lang="nb-NO" dirty="0">
                <a:solidFill>
                  <a:schemeClr val="bg1"/>
                </a:solidFill>
                <a:latin typeface="Calibri" panose="020F0502020204030204" pitchFamily="34" charset="0"/>
                <a:ea typeface="Calibri" panose="020F0502020204030204" pitchFamily="34" charset="0"/>
                <a:cs typeface="Times New Roman" panose="02020603050405020304" pitchFamily="18" charset="0"/>
              </a:rPr>
              <a:t>Ulempe:</a:t>
            </a:r>
          </a:p>
          <a:p>
            <a:pPr>
              <a:spcBef>
                <a:spcPts val="600"/>
              </a:spcBef>
            </a:pPr>
            <a:r>
              <a:rPr lang="nb-NO" dirty="0">
                <a:solidFill>
                  <a:schemeClr val="bg1"/>
                </a:solidFill>
                <a:latin typeface="Calibri" panose="020F0502020204030204" pitchFamily="34" charset="0"/>
                <a:ea typeface="Calibri" panose="020F0502020204030204" pitchFamily="34" charset="0"/>
                <a:cs typeface="Times New Roman" panose="02020603050405020304" pitchFamily="18" charset="0"/>
              </a:rPr>
              <a:t>kostbar å framstille.</a:t>
            </a:r>
          </a:p>
          <a:p>
            <a:pPr>
              <a:spcBef>
                <a:spcPts val="600"/>
              </a:spcBef>
            </a:pPr>
            <a:r>
              <a:rPr lang="nb-NO" dirty="0">
                <a:solidFill>
                  <a:schemeClr val="bg1"/>
                </a:solidFill>
                <a:latin typeface="Calibri" panose="020F0502020204030204" pitchFamily="34" charset="0"/>
                <a:ea typeface="Calibri" panose="020F0502020204030204" pitchFamily="34" charset="0"/>
                <a:cs typeface="Times New Roman" panose="02020603050405020304" pitchFamily="18" charset="0"/>
              </a:rPr>
              <a:t>krever høy fagkunnskap ved montering.</a:t>
            </a:r>
          </a:p>
          <a:p>
            <a:pPr>
              <a:spcBef>
                <a:spcPts val="600"/>
              </a:spcBef>
            </a:pPr>
            <a:endPar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None/>
            </a:pPr>
            <a:r>
              <a:rPr lang="nb-NO" sz="900" dirty="0">
                <a:solidFill>
                  <a:schemeClr val="bg1"/>
                </a:solidFill>
                <a:latin typeface="Calibri" panose="020F0502020204030204" pitchFamily="34" charset="0"/>
                <a:ea typeface="Calibri" panose="020F0502020204030204" pitchFamily="34" charset="0"/>
                <a:cs typeface="Times New Roman" panose="02020603050405020304" pitchFamily="18" charset="0"/>
              </a:rPr>
              <a:t>Kilde NDLA</a:t>
            </a:r>
            <a:endParaRPr lang="nb-NO"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Bilde 8">
            <a:extLst>
              <a:ext uri="{FF2B5EF4-FFF2-40B4-BE49-F238E27FC236}">
                <a16:creationId xmlns:a16="http://schemas.microsoft.com/office/drawing/2014/main" id="{E30090B4-C0DF-4F5E-9994-DE6134BB312C}"/>
              </a:ext>
            </a:extLst>
          </p:cNvPr>
          <p:cNvPicPr>
            <a:picLocks noChangeAspect="1"/>
          </p:cNvPicPr>
          <p:nvPr/>
        </p:nvPicPr>
        <p:blipFill>
          <a:blip r:embed="rId3"/>
          <a:stretch>
            <a:fillRect/>
          </a:stretch>
        </p:blipFill>
        <p:spPr>
          <a:xfrm>
            <a:off x="6197812" y="3517932"/>
            <a:ext cx="1655886" cy="3125018"/>
          </a:xfrm>
          <a:prstGeom prst="rect">
            <a:avLst/>
          </a:prstGeom>
        </p:spPr>
      </p:pic>
      <p:pic>
        <p:nvPicPr>
          <p:cNvPr id="10" name="Media på Internett 9" title="Worm Gearbox, Worm Reduction Gear Box, Worm Speed Reducer and Gear Motor Manufacturer">
            <a:hlinkClick r:id="" action="ppaction://media"/>
            <a:extLst>
              <a:ext uri="{FF2B5EF4-FFF2-40B4-BE49-F238E27FC236}">
                <a16:creationId xmlns:a16="http://schemas.microsoft.com/office/drawing/2014/main" id="{9ABF3746-ED52-4290-8D31-717C701DFEAA}"/>
              </a:ext>
            </a:extLst>
          </p:cNvPr>
          <p:cNvPicPr>
            <a:picLocks noRot="1" noChangeAspect="1"/>
          </p:cNvPicPr>
          <p:nvPr>
            <a:videoFile r:link="rId1"/>
          </p:nvPr>
        </p:nvPicPr>
        <p:blipFill>
          <a:blip r:embed="rId4"/>
          <a:stretch>
            <a:fillRect/>
          </a:stretch>
        </p:blipFill>
        <p:spPr>
          <a:xfrm>
            <a:off x="6854829" y="215050"/>
            <a:ext cx="5337171" cy="3002159"/>
          </a:xfrm>
          <a:prstGeom prst="rect">
            <a:avLst/>
          </a:prstGeom>
        </p:spPr>
      </p:pic>
    </p:spTree>
    <p:extLst>
      <p:ext uri="{BB962C8B-B14F-4D97-AF65-F5344CB8AC3E}">
        <p14:creationId xmlns:p14="http://schemas.microsoft.com/office/powerpoint/2010/main" val="323848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10"/>
                </p:tgtEl>
              </p:cMediaNode>
            </p:video>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9E412D4-AF61-4EA0-BCC8-851DBD93681D}"/>
              </a:ext>
            </a:extLst>
          </p:cNvPr>
          <p:cNvSpPr>
            <a:spLocks noGrp="1"/>
          </p:cNvSpPr>
          <p:nvPr>
            <p:ph type="title"/>
          </p:nvPr>
        </p:nvSpPr>
        <p:spPr>
          <a:xfrm>
            <a:off x="650965" y="255757"/>
            <a:ext cx="6242719" cy="667521"/>
          </a:xfrm>
          <a:noFill/>
          <a:ln>
            <a:solidFill>
              <a:schemeClr val="bg1"/>
            </a:solidFill>
          </a:ln>
        </p:spPr>
        <p:txBody>
          <a:bodyPr wrap="square">
            <a:normAutofit fontScale="90000"/>
          </a:bodyPr>
          <a:lstStyle/>
          <a:p>
            <a:r>
              <a:rPr lang="nb-NO" dirty="0">
                <a:solidFill>
                  <a:schemeClr val="bg1"/>
                </a:solidFill>
              </a:rPr>
              <a:t>koblinger</a:t>
            </a:r>
          </a:p>
        </p:txBody>
      </p:sp>
      <p:pic>
        <p:nvPicPr>
          <p:cNvPr id="11" name="Bilde 10" descr="Et bilde som inneholder sitter, bord, datamaskin, motorsykkel&#10;&#10;Automatisk generert beskrivelse">
            <a:extLst>
              <a:ext uri="{FF2B5EF4-FFF2-40B4-BE49-F238E27FC236}">
                <a16:creationId xmlns:a16="http://schemas.microsoft.com/office/drawing/2014/main" id="{03CEBB68-3071-45C5-9E74-8E1CA5473276}"/>
              </a:ext>
            </a:extLst>
          </p:cNvPr>
          <p:cNvPicPr>
            <a:picLocks noChangeAspect="1"/>
          </p:cNvPicPr>
          <p:nvPr/>
        </p:nvPicPr>
        <p:blipFill>
          <a:blip r:embed="rId2"/>
          <a:stretch>
            <a:fillRect/>
          </a:stretch>
        </p:blipFill>
        <p:spPr>
          <a:xfrm>
            <a:off x="7654330" y="98635"/>
            <a:ext cx="2578683" cy="1721271"/>
          </a:xfrm>
          <a:prstGeom prst="rect">
            <a:avLst/>
          </a:prstGeom>
        </p:spPr>
      </p:pic>
      <p:sp>
        <p:nvSpPr>
          <p:cNvPr id="3" name="Plassholder for innhold 2">
            <a:extLst>
              <a:ext uri="{FF2B5EF4-FFF2-40B4-BE49-F238E27FC236}">
                <a16:creationId xmlns:a16="http://schemas.microsoft.com/office/drawing/2014/main" id="{37246C7E-5D3C-4B30-8B82-C9E698E82C7E}"/>
              </a:ext>
            </a:extLst>
          </p:cNvPr>
          <p:cNvSpPr>
            <a:spLocks noGrp="1"/>
          </p:cNvSpPr>
          <p:nvPr>
            <p:ph idx="1"/>
          </p:nvPr>
        </p:nvSpPr>
        <p:spPr>
          <a:xfrm>
            <a:off x="609819" y="1100775"/>
            <a:ext cx="6242715" cy="5358419"/>
          </a:xfrm>
        </p:spPr>
        <p:txBody>
          <a:bodyPr>
            <a:normAutofit fontScale="92500" lnSpcReduction="10000"/>
          </a:bodyPr>
          <a:lstStyle/>
          <a:p>
            <a:pPr marL="0" indent="0">
              <a:buNone/>
            </a:pPr>
            <a:r>
              <a:rPr lang="nb-NO" sz="1600" dirty="0">
                <a:solidFill>
                  <a:schemeClr val="bg1"/>
                </a:solidFill>
              </a:rPr>
              <a:t>I konstruksjoner har vi behov for å koble akslinger sammen. Eksempler på dette er når vi skal koble sammen en motor med en pumpe og begge deler står på et fundament.</a:t>
            </a:r>
          </a:p>
          <a:p>
            <a:pPr marL="0" indent="0">
              <a:buNone/>
            </a:pPr>
            <a:r>
              <a:rPr lang="nb-NO" sz="1600" dirty="0">
                <a:solidFill>
                  <a:schemeClr val="bg1"/>
                </a:solidFill>
              </a:rPr>
              <a:t>Det som bestemmer hvilken type kobling som skal benyttes, er blant annet følgende:</a:t>
            </a:r>
          </a:p>
          <a:p>
            <a:r>
              <a:rPr lang="nb-NO" sz="1600" dirty="0">
                <a:solidFill>
                  <a:schemeClr val="bg1"/>
                </a:solidFill>
              </a:rPr>
              <a:t>Hvor mye skjevheter er det?</a:t>
            </a:r>
          </a:p>
          <a:p>
            <a:r>
              <a:rPr lang="nb-NO" sz="1600" dirty="0">
                <a:solidFill>
                  <a:schemeClr val="bg1"/>
                </a:solidFill>
              </a:rPr>
              <a:t>Hvor høy belastninger er det?</a:t>
            </a:r>
          </a:p>
          <a:p>
            <a:r>
              <a:rPr lang="nb-NO" sz="1600" dirty="0">
                <a:solidFill>
                  <a:schemeClr val="bg1"/>
                </a:solidFill>
              </a:rPr>
              <a:t>Hvilke størrelse kan det brukes?</a:t>
            </a:r>
          </a:p>
          <a:p>
            <a:r>
              <a:rPr lang="nb-NO" sz="1600" dirty="0">
                <a:solidFill>
                  <a:schemeClr val="bg1"/>
                </a:solidFill>
              </a:rPr>
              <a:t>Hvor lett er det å montere og demontere? </a:t>
            </a:r>
          </a:p>
          <a:p>
            <a:pPr marL="0" indent="0">
              <a:buNone/>
            </a:pPr>
            <a:endParaRPr lang="nb-NO" sz="1600" dirty="0">
              <a:solidFill>
                <a:schemeClr val="bg1"/>
              </a:solidFill>
            </a:endParaRPr>
          </a:p>
          <a:p>
            <a:pPr marL="0" indent="0">
              <a:buNone/>
            </a:pPr>
            <a:r>
              <a:rPr lang="nb-NO" sz="1600" dirty="0">
                <a:solidFill>
                  <a:schemeClr val="bg1"/>
                </a:solidFill>
              </a:rPr>
              <a:t>Koblinger deles inn i følgende grupper:</a:t>
            </a:r>
          </a:p>
          <a:p>
            <a:r>
              <a:rPr lang="nb-NO" sz="1600" dirty="0">
                <a:solidFill>
                  <a:schemeClr val="bg1"/>
                </a:solidFill>
              </a:rPr>
              <a:t>Faste koblinger</a:t>
            </a:r>
          </a:p>
          <a:p>
            <a:r>
              <a:rPr lang="nb-NO" sz="1600" dirty="0">
                <a:solidFill>
                  <a:schemeClr val="bg1"/>
                </a:solidFill>
              </a:rPr>
              <a:t>Fleksible koblinger</a:t>
            </a:r>
          </a:p>
          <a:p>
            <a:r>
              <a:rPr lang="nb-NO" sz="1600" dirty="0">
                <a:solidFill>
                  <a:schemeClr val="bg1"/>
                </a:solidFill>
              </a:rPr>
              <a:t>Elastiske koblinger</a:t>
            </a:r>
          </a:p>
          <a:p>
            <a:r>
              <a:rPr lang="nb-NO" sz="1600" dirty="0">
                <a:solidFill>
                  <a:schemeClr val="bg1"/>
                </a:solidFill>
              </a:rPr>
              <a:t>Manøvrerbare koblinger</a:t>
            </a:r>
          </a:p>
          <a:p>
            <a:pPr marL="0" indent="0">
              <a:buNone/>
            </a:pPr>
            <a:endParaRPr lang="nb-NO" sz="1600" dirty="0">
              <a:solidFill>
                <a:schemeClr val="bg1"/>
              </a:solidFill>
            </a:endParaRPr>
          </a:p>
          <a:p>
            <a:pPr marL="0" indent="0">
              <a:buNone/>
            </a:pPr>
            <a:r>
              <a:rPr lang="nb-NO" sz="900" dirty="0">
                <a:solidFill>
                  <a:schemeClr val="bg1"/>
                </a:solidFill>
              </a:rPr>
              <a:t>Kilde NDLA</a:t>
            </a:r>
          </a:p>
        </p:txBody>
      </p:sp>
      <p:pic>
        <p:nvPicPr>
          <p:cNvPr id="5" name="Bilde 4" descr="Et bilde som inneholder motor&#10;&#10;Automatisk generert beskrivelse">
            <a:extLst>
              <a:ext uri="{FF2B5EF4-FFF2-40B4-BE49-F238E27FC236}">
                <a16:creationId xmlns:a16="http://schemas.microsoft.com/office/drawing/2014/main" id="{8418F867-3B02-451A-8529-3ECC40F87987}"/>
              </a:ext>
            </a:extLst>
          </p:cNvPr>
          <p:cNvPicPr>
            <a:picLocks noChangeAspect="1"/>
          </p:cNvPicPr>
          <p:nvPr/>
        </p:nvPicPr>
        <p:blipFill>
          <a:blip r:embed="rId3"/>
          <a:stretch>
            <a:fillRect/>
          </a:stretch>
        </p:blipFill>
        <p:spPr>
          <a:xfrm>
            <a:off x="7654330" y="1607668"/>
            <a:ext cx="1629328" cy="1629328"/>
          </a:xfrm>
          <a:prstGeom prst="rect">
            <a:avLst/>
          </a:prstGeom>
        </p:spPr>
      </p:pic>
      <p:pic>
        <p:nvPicPr>
          <p:cNvPr id="7" name="Bilde 6">
            <a:extLst>
              <a:ext uri="{FF2B5EF4-FFF2-40B4-BE49-F238E27FC236}">
                <a16:creationId xmlns:a16="http://schemas.microsoft.com/office/drawing/2014/main" id="{620F63DB-23DF-49A4-879C-D492D093FDA2}"/>
              </a:ext>
            </a:extLst>
          </p:cNvPr>
          <p:cNvPicPr>
            <a:picLocks noChangeAspect="1"/>
          </p:cNvPicPr>
          <p:nvPr/>
        </p:nvPicPr>
        <p:blipFill>
          <a:blip r:embed="rId4"/>
          <a:stretch>
            <a:fillRect/>
          </a:stretch>
        </p:blipFill>
        <p:spPr>
          <a:xfrm>
            <a:off x="10142805" y="448044"/>
            <a:ext cx="1629327" cy="1629327"/>
          </a:xfrm>
          <a:prstGeom prst="rect">
            <a:avLst/>
          </a:prstGeom>
        </p:spPr>
      </p:pic>
      <p:pic>
        <p:nvPicPr>
          <p:cNvPr id="9" name="Bilde 8" descr="Et bilde som inneholder fjernkontroll, foto, sitter, bord&#10;&#10;Automatisk generert beskrivelse">
            <a:extLst>
              <a:ext uri="{FF2B5EF4-FFF2-40B4-BE49-F238E27FC236}">
                <a16:creationId xmlns:a16="http://schemas.microsoft.com/office/drawing/2014/main" id="{0CDDBE05-5361-441A-A489-953E4C34709C}"/>
              </a:ext>
            </a:extLst>
          </p:cNvPr>
          <p:cNvPicPr>
            <a:picLocks noChangeAspect="1"/>
          </p:cNvPicPr>
          <p:nvPr/>
        </p:nvPicPr>
        <p:blipFill>
          <a:blip r:embed="rId5"/>
          <a:stretch>
            <a:fillRect/>
          </a:stretch>
        </p:blipFill>
        <p:spPr>
          <a:xfrm>
            <a:off x="9148243" y="1819906"/>
            <a:ext cx="1809225" cy="1722697"/>
          </a:xfrm>
          <a:prstGeom prst="rect">
            <a:avLst/>
          </a:prstGeom>
        </p:spPr>
      </p:pic>
      <p:pic>
        <p:nvPicPr>
          <p:cNvPr id="13" name="Bilde 12" descr="Et bilde som inneholder maskin&#10;&#10;Automatisk generert beskrivelse">
            <a:extLst>
              <a:ext uri="{FF2B5EF4-FFF2-40B4-BE49-F238E27FC236}">
                <a16:creationId xmlns:a16="http://schemas.microsoft.com/office/drawing/2014/main" id="{590E6C52-9188-4C28-87BC-8FDD3B261ECA}"/>
              </a:ext>
            </a:extLst>
          </p:cNvPr>
          <p:cNvPicPr>
            <a:picLocks noChangeAspect="1"/>
          </p:cNvPicPr>
          <p:nvPr/>
        </p:nvPicPr>
        <p:blipFill>
          <a:blip r:embed="rId6"/>
          <a:stretch>
            <a:fillRect/>
          </a:stretch>
        </p:blipFill>
        <p:spPr>
          <a:xfrm>
            <a:off x="8188123" y="3651878"/>
            <a:ext cx="3107487" cy="3107487"/>
          </a:xfrm>
          <a:prstGeom prst="rect">
            <a:avLst/>
          </a:prstGeom>
        </p:spPr>
      </p:pic>
    </p:spTree>
    <p:extLst>
      <p:ext uri="{BB962C8B-B14F-4D97-AF65-F5344CB8AC3E}">
        <p14:creationId xmlns:p14="http://schemas.microsoft.com/office/powerpoint/2010/main" val="200903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5945432-D9F7-421F-AE61-85888EA58679}"/>
              </a:ext>
            </a:extLst>
          </p:cNvPr>
          <p:cNvSpPr>
            <a:spLocks noGrp="1"/>
          </p:cNvSpPr>
          <p:nvPr>
            <p:ph type="title"/>
          </p:nvPr>
        </p:nvSpPr>
        <p:spPr>
          <a:xfrm>
            <a:off x="438342" y="402759"/>
            <a:ext cx="3777612" cy="2608990"/>
          </a:xfrm>
          <a:noFill/>
          <a:ln>
            <a:solidFill>
              <a:schemeClr val="bg1"/>
            </a:solidFill>
          </a:ln>
        </p:spPr>
        <p:txBody>
          <a:bodyPr vert="horz" lIns="274320" tIns="182880" rIns="274320" bIns="182880" rtlCol="0" anchor="ctr" anchorCtr="1">
            <a:normAutofit/>
          </a:bodyPr>
          <a:lstStyle/>
          <a:p>
            <a:r>
              <a:rPr lang="en-US" sz="3800" dirty="0" err="1">
                <a:solidFill>
                  <a:schemeClr val="bg1"/>
                </a:solidFill>
              </a:rPr>
              <a:t>Biler</a:t>
            </a:r>
            <a:r>
              <a:rPr lang="en-US" sz="3800" dirty="0">
                <a:solidFill>
                  <a:schemeClr val="bg1"/>
                </a:solidFill>
              </a:rPr>
              <a:t> med </a:t>
            </a:r>
            <a:r>
              <a:rPr lang="en-US" sz="3800" dirty="0" err="1">
                <a:solidFill>
                  <a:schemeClr val="bg1"/>
                </a:solidFill>
              </a:rPr>
              <a:t>crv</a:t>
            </a:r>
            <a:r>
              <a:rPr lang="en-US" sz="3800" dirty="0">
                <a:solidFill>
                  <a:schemeClr val="bg1"/>
                </a:solidFill>
              </a:rPr>
              <a:t> GIRKASSE </a:t>
            </a:r>
          </a:p>
        </p:txBody>
      </p:sp>
      <p:pic>
        <p:nvPicPr>
          <p:cNvPr id="4" name="Media på Internett 3" title="How A CVT Works by TEAM Industries.mov">
            <a:hlinkClick r:id="" action="ppaction://media"/>
            <a:extLst>
              <a:ext uri="{FF2B5EF4-FFF2-40B4-BE49-F238E27FC236}">
                <a16:creationId xmlns:a16="http://schemas.microsoft.com/office/drawing/2014/main" id="{57B7548C-E247-4278-9E0D-F4F61DD1E298}"/>
              </a:ext>
            </a:extLst>
          </p:cNvPr>
          <p:cNvPicPr>
            <a:picLocks noRot="1" noChangeAspect="1"/>
          </p:cNvPicPr>
          <p:nvPr>
            <a:videoFile r:link="rId1"/>
          </p:nvPr>
        </p:nvPicPr>
        <p:blipFill>
          <a:blip r:embed="rId3"/>
          <a:stretch>
            <a:fillRect/>
          </a:stretch>
        </p:blipFill>
        <p:spPr>
          <a:xfrm>
            <a:off x="5297763" y="1590538"/>
            <a:ext cx="6250769" cy="3516057"/>
          </a:xfrm>
          <a:prstGeom prst="rect">
            <a:avLst/>
          </a:prstGeom>
        </p:spPr>
      </p:pic>
    </p:spTree>
    <p:extLst>
      <p:ext uri="{BB962C8B-B14F-4D97-AF65-F5344CB8AC3E}">
        <p14:creationId xmlns:p14="http://schemas.microsoft.com/office/powerpoint/2010/main" val="5390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F7DB3A09-8DD1-4CD4-A2F9-B3D34C30B8A2}"/>
              </a:ext>
            </a:extLst>
          </p:cNvPr>
          <p:cNvSpPr>
            <a:spLocks noGrp="1"/>
          </p:cNvSpPr>
          <p:nvPr>
            <p:ph type="title"/>
          </p:nvPr>
        </p:nvSpPr>
        <p:spPr>
          <a:xfrm>
            <a:off x="643468" y="820010"/>
            <a:ext cx="3415288" cy="3212654"/>
          </a:xfrm>
          <a:noFill/>
          <a:ln>
            <a:solidFill>
              <a:schemeClr val="bg1"/>
            </a:solidFill>
          </a:ln>
        </p:spPr>
        <p:txBody>
          <a:bodyPr vert="horz" lIns="274320" tIns="182880" rIns="274320" bIns="182880" rtlCol="0" anchor="ctr" anchorCtr="1">
            <a:normAutofit/>
          </a:bodyPr>
          <a:lstStyle/>
          <a:p>
            <a:r>
              <a:rPr lang="en-US" sz="3800">
                <a:solidFill>
                  <a:schemeClr val="bg1"/>
                </a:solidFill>
              </a:rPr>
              <a:t>kJEDER</a:t>
            </a:r>
          </a:p>
        </p:txBody>
      </p:sp>
      <p:pic>
        <p:nvPicPr>
          <p:cNvPr id="4" name="Media på Internett 3" title="Best Motorcycle Chain for the Money - Top Motorcycle Security">
            <a:hlinkClick r:id="" action="ppaction://media"/>
            <a:extLst>
              <a:ext uri="{FF2B5EF4-FFF2-40B4-BE49-F238E27FC236}">
                <a16:creationId xmlns:a16="http://schemas.microsoft.com/office/drawing/2014/main" id="{FA75C700-8194-4EBF-8A87-3F9F8483C171}"/>
              </a:ext>
            </a:extLst>
          </p:cNvPr>
          <p:cNvPicPr>
            <a:picLocks noRot="1" noChangeAspect="1"/>
          </p:cNvPicPr>
          <p:nvPr>
            <a:videoFile r:link="rId1"/>
          </p:nvPr>
        </p:nvPicPr>
        <p:blipFill>
          <a:blip r:embed="rId3"/>
          <a:stretch>
            <a:fillRect/>
          </a:stretch>
        </p:blipFill>
        <p:spPr>
          <a:xfrm>
            <a:off x="5297763" y="1590538"/>
            <a:ext cx="6250769" cy="3516057"/>
          </a:xfrm>
          <a:prstGeom prst="rect">
            <a:avLst/>
          </a:prstGeom>
        </p:spPr>
      </p:pic>
    </p:spTree>
    <p:extLst>
      <p:ext uri="{BB962C8B-B14F-4D97-AF65-F5344CB8AC3E}">
        <p14:creationId xmlns:p14="http://schemas.microsoft.com/office/powerpoint/2010/main" val="173401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5120624-F170-459C-98E4-E09DB89118CA}"/>
              </a:ext>
            </a:extLst>
          </p:cNvPr>
          <p:cNvSpPr>
            <a:spLocks noGrp="1"/>
          </p:cNvSpPr>
          <p:nvPr>
            <p:ph type="title"/>
          </p:nvPr>
        </p:nvSpPr>
        <p:spPr>
          <a:xfrm>
            <a:off x="643468" y="820010"/>
            <a:ext cx="3415288" cy="3212654"/>
          </a:xfrm>
          <a:noFill/>
          <a:ln>
            <a:solidFill>
              <a:schemeClr val="bg1"/>
            </a:solidFill>
          </a:ln>
        </p:spPr>
        <p:txBody>
          <a:bodyPr vert="horz" lIns="274320" tIns="182880" rIns="274320" bIns="182880" rtlCol="0" anchor="ctr" anchorCtr="1">
            <a:normAutofit/>
          </a:bodyPr>
          <a:lstStyle/>
          <a:p>
            <a:r>
              <a:rPr lang="en-US" sz="3800" dirty="0" err="1">
                <a:solidFill>
                  <a:schemeClr val="bg1"/>
                </a:solidFill>
              </a:rPr>
              <a:t>gEAR</a:t>
            </a:r>
            <a:r>
              <a:rPr lang="en-US" sz="3800" dirty="0">
                <a:solidFill>
                  <a:schemeClr val="bg1"/>
                </a:solidFill>
              </a:rPr>
              <a:t> MED TANNHJUL</a:t>
            </a:r>
          </a:p>
        </p:txBody>
      </p:sp>
      <p:pic>
        <p:nvPicPr>
          <p:cNvPr id="5" name="Media på Internett 4" title="Clutch, How does it work ?">
            <a:hlinkClick r:id="" action="ppaction://media"/>
            <a:extLst>
              <a:ext uri="{FF2B5EF4-FFF2-40B4-BE49-F238E27FC236}">
                <a16:creationId xmlns:a16="http://schemas.microsoft.com/office/drawing/2014/main" id="{32DFC2F8-764E-4AD4-8375-37F8CD823653}"/>
              </a:ext>
            </a:extLst>
          </p:cNvPr>
          <p:cNvPicPr>
            <a:picLocks noRot="1" noChangeAspect="1"/>
          </p:cNvPicPr>
          <p:nvPr>
            <a:videoFile r:link="rId1"/>
          </p:nvPr>
        </p:nvPicPr>
        <p:blipFill>
          <a:blip r:embed="rId3"/>
          <a:stretch>
            <a:fillRect/>
          </a:stretch>
        </p:blipFill>
        <p:spPr>
          <a:xfrm>
            <a:off x="4892656" y="1459922"/>
            <a:ext cx="7137072" cy="4014603"/>
          </a:xfrm>
          <a:prstGeom prst="rect">
            <a:avLst/>
          </a:prstGeom>
        </p:spPr>
      </p:pic>
    </p:spTree>
    <p:extLst>
      <p:ext uri="{BB962C8B-B14F-4D97-AF65-F5344CB8AC3E}">
        <p14:creationId xmlns:p14="http://schemas.microsoft.com/office/powerpoint/2010/main" val="368153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A82EEE8-E19A-4772-89D8-A701B0F9DFB7}"/>
              </a:ext>
            </a:extLst>
          </p:cNvPr>
          <p:cNvSpPr>
            <a:spLocks noGrp="1"/>
          </p:cNvSpPr>
          <p:nvPr>
            <p:ph type="title"/>
          </p:nvPr>
        </p:nvSpPr>
        <p:spPr>
          <a:xfrm>
            <a:off x="643468" y="820010"/>
            <a:ext cx="3415288" cy="2520349"/>
          </a:xfrm>
          <a:noFill/>
          <a:ln>
            <a:solidFill>
              <a:schemeClr val="bg1"/>
            </a:solidFill>
          </a:ln>
        </p:spPr>
        <p:txBody>
          <a:bodyPr vert="horz" lIns="274320" tIns="182880" rIns="274320" bIns="182880" rtlCol="0" anchor="ctr" anchorCtr="1">
            <a:normAutofit/>
          </a:bodyPr>
          <a:lstStyle/>
          <a:p>
            <a:r>
              <a:rPr lang="en-US" sz="3800" dirty="0">
                <a:solidFill>
                  <a:schemeClr val="bg1"/>
                </a:solidFill>
              </a:rPr>
              <a:t>Wire</a:t>
            </a:r>
          </a:p>
        </p:txBody>
      </p:sp>
      <p:pic>
        <p:nvPicPr>
          <p:cNvPr id="4" name="Media på Internett 3" title="Amazing Modern Mega Machines Industrial Cableway Crane Woodwork Sawmill Wood Timber Tractor Saw">
            <a:hlinkClick r:id="" action="ppaction://media"/>
            <a:extLst>
              <a:ext uri="{FF2B5EF4-FFF2-40B4-BE49-F238E27FC236}">
                <a16:creationId xmlns:a16="http://schemas.microsoft.com/office/drawing/2014/main" id="{8C25D612-26B8-4993-AE3F-0BC576EF0178}"/>
              </a:ext>
            </a:extLst>
          </p:cNvPr>
          <p:cNvPicPr>
            <a:picLocks noGrp="1" noRot="1" noChangeAspect="1"/>
          </p:cNvPicPr>
          <p:nvPr>
            <p:ph idx="1"/>
            <a:videoFile r:link="rId1"/>
          </p:nvPr>
        </p:nvPicPr>
        <p:blipFill>
          <a:blip r:embed="rId3"/>
          <a:stretch>
            <a:fillRect/>
          </a:stretch>
        </p:blipFill>
        <p:spPr>
          <a:xfrm>
            <a:off x="5297763" y="1590538"/>
            <a:ext cx="6250769" cy="3516057"/>
          </a:xfrm>
          <a:prstGeom prst="rect">
            <a:avLst/>
          </a:prstGeom>
        </p:spPr>
      </p:pic>
    </p:spTree>
    <p:extLst>
      <p:ext uri="{BB962C8B-B14F-4D97-AF65-F5344CB8AC3E}">
        <p14:creationId xmlns:p14="http://schemas.microsoft.com/office/powerpoint/2010/main" val="2249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0AB0D1B-F63C-41EE-AE43-DF05BE6A0A56}"/>
              </a:ext>
            </a:extLst>
          </p:cNvPr>
          <p:cNvSpPr>
            <a:spLocks noGrp="1"/>
          </p:cNvSpPr>
          <p:nvPr>
            <p:ph type="title"/>
          </p:nvPr>
        </p:nvSpPr>
        <p:spPr>
          <a:xfrm>
            <a:off x="643468" y="820010"/>
            <a:ext cx="3415288" cy="3212654"/>
          </a:xfrm>
          <a:noFill/>
          <a:ln>
            <a:solidFill>
              <a:schemeClr val="bg1"/>
            </a:solidFill>
          </a:ln>
        </p:spPr>
        <p:txBody>
          <a:bodyPr vert="horz" lIns="274320" tIns="182880" rIns="274320" bIns="182880" rtlCol="0" anchor="ctr" anchorCtr="1">
            <a:normAutofit/>
          </a:bodyPr>
          <a:lstStyle/>
          <a:p>
            <a:r>
              <a:rPr lang="en-US" sz="3800">
                <a:solidFill>
                  <a:schemeClr val="bg1"/>
                </a:solidFill>
              </a:rPr>
              <a:t>Kjetting</a:t>
            </a:r>
          </a:p>
        </p:txBody>
      </p:sp>
      <p:pic>
        <p:nvPicPr>
          <p:cNvPr id="4" name="Media på Internett 3" title="How it Works: Chain Hoist">
            <a:hlinkClick r:id="" action="ppaction://media"/>
            <a:extLst>
              <a:ext uri="{FF2B5EF4-FFF2-40B4-BE49-F238E27FC236}">
                <a16:creationId xmlns:a16="http://schemas.microsoft.com/office/drawing/2014/main" id="{772B325F-AD13-47A1-BE99-4FC382D20BCE}"/>
              </a:ext>
            </a:extLst>
          </p:cNvPr>
          <p:cNvPicPr>
            <a:picLocks noGrp="1" noRot="1" noChangeAspect="1"/>
          </p:cNvPicPr>
          <p:nvPr>
            <p:ph idx="1"/>
            <a:videoFile r:link="rId1"/>
          </p:nvPr>
        </p:nvPicPr>
        <p:blipFill>
          <a:blip r:embed="rId3"/>
          <a:stretch>
            <a:fillRect/>
          </a:stretch>
        </p:blipFill>
        <p:spPr>
          <a:xfrm>
            <a:off x="5297763" y="1590538"/>
            <a:ext cx="6250769" cy="3516057"/>
          </a:xfrm>
          <a:prstGeom prst="rect">
            <a:avLst/>
          </a:prstGeom>
        </p:spPr>
      </p:pic>
    </p:spTree>
    <p:extLst>
      <p:ext uri="{BB962C8B-B14F-4D97-AF65-F5344CB8AC3E}">
        <p14:creationId xmlns:p14="http://schemas.microsoft.com/office/powerpoint/2010/main" val="271384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E24ECA7-F05F-4648-968C-7EEE6F2982C2}"/>
              </a:ext>
            </a:extLst>
          </p:cNvPr>
          <p:cNvSpPr>
            <a:spLocks noGrp="1"/>
          </p:cNvSpPr>
          <p:nvPr>
            <p:ph type="title"/>
          </p:nvPr>
        </p:nvSpPr>
        <p:spPr>
          <a:xfrm>
            <a:off x="643468" y="820010"/>
            <a:ext cx="3415288" cy="3212654"/>
          </a:xfrm>
          <a:noFill/>
          <a:ln>
            <a:solidFill>
              <a:schemeClr val="bg1"/>
            </a:solidFill>
          </a:ln>
        </p:spPr>
        <p:txBody>
          <a:bodyPr vert="horz" lIns="274320" tIns="182880" rIns="274320" bIns="182880" rtlCol="0" anchor="ctr" anchorCtr="1">
            <a:normAutofit/>
          </a:bodyPr>
          <a:lstStyle/>
          <a:p>
            <a:r>
              <a:rPr lang="en-US" sz="2100">
                <a:solidFill>
                  <a:schemeClr val="bg1"/>
                </a:solidFill>
              </a:rPr>
              <a:t>Akseloverføring</a:t>
            </a:r>
          </a:p>
        </p:txBody>
      </p:sp>
      <p:pic>
        <p:nvPicPr>
          <p:cNvPr id="4" name="Media på Internett 3" title="Driveshaft, Universal &amp; Constant Velocity Joint Training Module Trailer">
            <a:hlinkClick r:id="" action="ppaction://media"/>
            <a:extLst>
              <a:ext uri="{FF2B5EF4-FFF2-40B4-BE49-F238E27FC236}">
                <a16:creationId xmlns:a16="http://schemas.microsoft.com/office/drawing/2014/main" id="{7B0AFF78-6F46-4BC4-B313-FDE3935B0A00}"/>
              </a:ext>
            </a:extLst>
          </p:cNvPr>
          <p:cNvPicPr>
            <a:picLocks noGrp="1" noRot="1" noChangeAspect="1"/>
          </p:cNvPicPr>
          <p:nvPr>
            <p:ph idx="1"/>
            <a:videoFile r:link="rId1"/>
          </p:nvPr>
        </p:nvPicPr>
        <p:blipFill>
          <a:blip r:embed="rId3"/>
          <a:stretch>
            <a:fillRect/>
          </a:stretch>
        </p:blipFill>
        <p:spPr>
          <a:xfrm>
            <a:off x="5297763" y="1590538"/>
            <a:ext cx="6250769" cy="3516057"/>
          </a:xfrm>
          <a:prstGeom prst="rect">
            <a:avLst/>
          </a:prstGeom>
        </p:spPr>
      </p:pic>
    </p:spTree>
    <p:extLst>
      <p:ext uri="{BB962C8B-B14F-4D97-AF65-F5344CB8AC3E}">
        <p14:creationId xmlns:p14="http://schemas.microsoft.com/office/powerpoint/2010/main" val="179521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Bilde 7" descr="Et bilde som inneholder sykkel, hjul&#10;&#10;Automatisk generert beskrivelse">
            <a:extLst>
              <a:ext uri="{FF2B5EF4-FFF2-40B4-BE49-F238E27FC236}">
                <a16:creationId xmlns:a16="http://schemas.microsoft.com/office/drawing/2014/main" id="{F637BB61-0CD3-4987-9023-42407360EBA4}"/>
              </a:ext>
            </a:extLst>
          </p:cNvPr>
          <p:cNvPicPr>
            <a:picLocks noChangeAspect="1"/>
          </p:cNvPicPr>
          <p:nvPr/>
        </p:nvPicPr>
        <p:blipFill rotWithShape="1">
          <a:blip r:embed="rId3"/>
          <a:srcRect t="4544" r="-3" b="23104"/>
          <a:stretch/>
        </p:blipFill>
        <p:spPr>
          <a:xfrm>
            <a:off x="7726067" y="542800"/>
            <a:ext cx="4255747" cy="1929812"/>
          </a:xfrm>
          <a:prstGeom prst="rect">
            <a:avLst/>
          </a:prstGeom>
        </p:spPr>
      </p:pic>
      <p:sp>
        <p:nvSpPr>
          <p:cNvPr id="3" name="Plassholder for innhold 2">
            <a:extLst>
              <a:ext uri="{FF2B5EF4-FFF2-40B4-BE49-F238E27FC236}">
                <a16:creationId xmlns:a16="http://schemas.microsoft.com/office/drawing/2014/main" id="{4D04F4D7-273B-4248-861E-2B0E50788476}"/>
              </a:ext>
            </a:extLst>
          </p:cNvPr>
          <p:cNvSpPr>
            <a:spLocks noGrp="1"/>
          </p:cNvSpPr>
          <p:nvPr>
            <p:ph idx="1"/>
          </p:nvPr>
        </p:nvSpPr>
        <p:spPr>
          <a:xfrm>
            <a:off x="83977" y="128109"/>
            <a:ext cx="7296538" cy="6617924"/>
          </a:xfrm>
        </p:spPr>
        <p:txBody>
          <a:bodyPr>
            <a:normAutofit/>
          </a:bodyPr>
          <a:lstStyle/>
          <a:p>
            <a:pPr marL="0" indent="0">
              <a:lnSpc>
                <a:spcPct val="90000"/>
              </a:lnSpc>
              <a:spcAft>
                <a:spcPts val="800"/>
              </a:spcAft>
              <a:buNone/>
            </a:pPr>
            <a:endParaRPr lang="nb-NO"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Aft>
                <a:spcPts val="800"/>
              </a:spcAft>
              <a:buNone/>
            </a:pPr>
            <a:r>
              <a:rPr lang="nb-NO"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Når vi bygger maskiner, har vi behov for å forbinde akslinger med hverandre. Når akslingene danner en forlengelse med hverandre, brukes koblinger, og når akslingene ligger parallelt med hverandre, bruker vi som regel reimer eller kjeder. </a:t>
            </a:r>
          </a:p>
          <a:p>
            <a:pPr marL="0" indent="0">
              <a:lnSpc>
                <a:spcPct val="90000"/>
              </a:lnSpc>
              <a:spcAft>
                <a:spcPts val="800"/>
              </a:spcAft>
              <a:buNone/>
            </a:pPr>
            <a:r>
              <a:rPr lang="nb-NO"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enkelte tilfeller har vi behov for å øke eller minske turtallet på en aksling. Dette gjøres ved hjelp av tannhjul, et kjede eller en reimdrift. Det er mange forhold som spiller inn når velge hvilke typer overføringselement som skal benyttes. Det avhenger akselavstand, krav til hastighet og styrke, og av kravene til støy.</a:t>
            </a:r>
          </a:p>
          <a:p>
            <a:pPr marL="0" indent="0">
              <a:lnSpc>
                <a:spcPct val="90000"/>
              </a:lnSpc>
              <a:spcAft>
                <a:spcPts val="800"/>
              </a:spcAft>
              <a:buNone/>
            </a:pPr>
            <a:r>
              <a:rPr lang="nb-NO"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Overføringer kan skje ved hjelp av: </a:t>
            </a:r>
          </a:p>
          <a:p>
            <a:pPr marL="342900" lvl="0" indent="-342900">
              <a:lnSpc>
                <a:spcPct val="90000"/>
              </a:lnSpc>
              <a:buFont typeface="Symbol" panose="05050102010706020507" pitchFamily="18" charset="2"/>
              <a:buChar char=""/>
            </a:pPr>
            <a:r>
              <a:rPr lang="nb-NO"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Reimer</a:t>
            </a:r>
          </a:p>
          <a:p>
            <a:pPr marL="342900" lvl="0" indent="-342900">
              <a:lnSpc>
                <a:spcPct val="90000"/>
              </a:lnSpc>
              <a:buFont typeface="Symbol" panose="05050102010706020507" pitchFamily="18" charset="2"/>
              <a:buChar char=""/>
            </a:pPr>
            <a:r>
              <a:rPr lang="nb-NO"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Kjede</a:t>
            </a:r>
          </a:p>
          <a:p>
            <a:pPr marL="342900" lvl="0" indent="-342900">
              <a:lnSpc>
                <a:spcPct val="90000"/>
              </a:lnSpc>
              <a:buFont typeface="Symbol" panose="05050102010706020507" pitchFamily="18" charset="2"/>
              <a:buChar char=""/>
            </a:pPr>
            <a:r>
              <a:rPr lang="nb-NO"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Tannhjul </a:t>
            </a:r>
          </a:p>
          <a:p>
            <a:pPr marL="342900" lvl="0" indent="-342900">
              <a:lnSpc>
                <a:spcPct val="90000"/>
              </a:lnSpc>
              <a:buFont typeface="Symbol" panose="05050102010706020507" pitchFamily="18" charset="2"/>
              <a:buChar char=""/>
            </a:pPr>
            <a:r>
              <a:rPr lang="nb-NO"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Vaier</a:t>
            </a:r>
          </a:p>
          <a:p>
            <a:pPr marL="342900" lvl="0" indent="-342900">
              <a:lnSpc>
                <a:spcPct val="90000"/>
              </a:lnSpc>
              <a:buFont typeface="Symbol" panose="05050102010706020507" pitchFamily="18" charset="2"/>
              <a:buChar char=""/>
            </a:pPr>
            <a:r>
              <a:rPr lang="nb-NO"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Kjetting </a:t>
            </a:r>
          </a:p>
          <a:p>
            <a:pPr marL="342900" lvl="0" indent="-342900">
              <a:lnSpc>
                <a:spcPct val="90000"/>
              </a:lnSpc>
              <a:spcAft>
                <a:spcPts val="800"/>
              </a:spcAft>
              <a:buFont typeface="Symbol" panose="05050102010706020507" pitchFamily="18" charset="2"/>
              <a:buChar char=""/>
            </a:pPr>
            <a:r>
              <a:rPr lang="nb-NO"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Koblinger (til aksler)</a:t>
            </a:r>
          </a:p>
          <a:p>
            <a:pPr>
              <a:lnSpc>
                <a:spcPct val="90000"/>
              </a:lnSpc>
            </a:pPr>
            <a:endParaRPr lang="nb-NO" sz="900" dirty="0">
              <a:solidFill>
                <a:schemeClr val="bg1"/>
              </a:solidFill>
            </a:endParaRPr>
          </a:p>
        </p:txBody>
      </p:sp>
      <p:pic>
        <p:nvPicPr>
          <p:cNvPr id="10" name="Bilde 9" descr="Et bilde som inneholder elektronikk, kamera&#10;&#10;Automatisk generert beskrivelse">
            <a:extLst>
              <a:ext uri="{FF2B5EF4-FFF2-40B4-BE49-F238E27FC236}">
                <a16:creationId xmlns:a16="http://schemas.microsoft.com/office/drawing/2014/main" id="{2118758A-B392-4BF6-A66F-505707BD1716}"/>
              </a:ext>
            </a:extLst>
          </p:cNvPr>
          <p:cNvPicPr>
            <a:picLocks noChangeAspect="1"/>
          </p:cNvPicPr>
          <p:nvPr/>
        </p:nvPicPr>
        <p:blipFill rotWithShape="1">
          <a:blip r:embed="rId4"/>
          <a:srcRect t="8871" r="2" b="557"/>
          <a:stretch/>
        </p:blipFill>
        <p:spPr>
          <a:xfrm>
            <a:off x="7726066" y="2267376"/>
            <a:ext cx="2789533" cy="2629945"/>
          </a:xfrm>
          <a:prstGeom prst="rect">
            <a:avLst/>
          </a:prstGeom>
        </p:spPr>
      </p:pic>
      <p:pic>
        <p:nvPicPr>
          <p:cNvPr id="5" name="Bilde 4" descr="Et bilde som inneholder flaske, innendørs, sitter, bord&#10;&#10;Automatisk generert beskrivelse">
            <a:extLst>
              <a:ext uri="{FF2B5EF4-FFF2-40B4-BE49-F238E27FC236}">
                <a16:creationId xmlns:a16="http://schemas.microsoft.com/office/drawing/2014/main" id="{354A944E-89A0-4924-B7D4-1A7D2BC60F3A}"/>
              </a:ext>
            </a:extLst>
          </p:cNvPr>
          <p:cNvPicPr>
            <a:picLocks noChangeAspect="1"/>
          </p:cNvPicPr>
          <p:nvPr/>
        </p:nvPicPr>
        <p:blipFill rotWithShape="1">
          <a:blip r:embed="rId5"/>
          <a:srcRect l="21510" r="5053" b="-3"/>
          <a:stretch/>
        </p:blipFill>
        <p:spPr>
          <a:xfrm>
            <a:off x="10138459" y="2567651"/>
            <a:ext cx="2045974" cy="2900088"/>
          </a:xfrm>
          <a:prstGeom prst="rect">
            <a:avLst/>
          </a:prstGeom>
        </p:spPr>
      </p:pic>
      <p:pic>
        <p:nvPicPr>
          <p:cNvPr id="12" name="Bilde 11" descr="Et bilde som inneholder motor&#10;&#10;Automatisk generert beskrivelse">
            <a:extLst>
              <a:ext uri="{FF2B5EF4-FFF2-40B4-BE49-F238E27FC236}">
                <a16:creationId xmlns:a16="http://schemas.microsoft.com/office/drawing/2014/main" id="{4AE06089-A977-4B25-97D2-5CCAEAF081AB}"/>
              </a:ext>
            </a:extLst>
          </p:cNvPr>
          <p:cNvPicPr>
            <a:picLocks noChangeAspect="1"/>
          </p:cNvPicPr>
          <p:nvPr/>
        </p:nvPicPr>
        <p:blipFill rotWithShape="1">
          <a:blip r:embed="rId6"/>
          <a:srcRect t="5721" r="-6" b="-6"/>
          <a:stretch/>
        </p:blipFill>
        <p:spPr>
          <a:xfrm>
            <a:off x="8311232" y="4464125"/>
            <a:ext cx="2539129" cy="2393875"/>
          </a:xfrm>
          <a:prstGeom prst="rect">
            <a:avLst/>
          </a:prstGeom>
        </p:spPr>
      </p:pic>
    </p:spTree>
    <p:extLst>
      <p:ext uri="{BB962C8B-B14F-4D97-AF65-F5344CB8AC3E}">
        <p14:creationId xmlns:p14="http://schemas.microsoft.com/office/powerpoint/2010/main" val="92703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174EA69-03E1-4019-B560-FA5CB2341516}"/>
              </a:ext>
            </a:extLst>
          </p:cNvPr>
          <p:cNvSpPr>
            <a:spLocks noGrp="1"/>
          </p:cNvSpPr>
          <p:nvPr>
            <p:ph type="title"/>
          </p:nvPr>
        </p:nvSpPr>
        <p:spPr>
          <a:xfrm>
            <a:off x="905985" y="368809"/>
            <a:ext cx="5974894" cy="1069374"/>
          </a:xfrm>
          <a:noFill/>
          <a:ln>
            <a:solidFill>
              <a:schemeClr val="bg1"/>
            </a:solidFill>
          </a:ln>
        </p:spPr>
        <p:txBody>
          <a:bodyPr wrap="square">
            <a:normAutofit/>
          </a:bodyPr>
          <a:lstStyle/>
          <a:p>
            <a:r>
              <a:rPr lang="nb-NO" sz="2400" b="1" dirty="0">
                <a:solidFill>
                  <a:schemeClr val="bg1"/>
                </a:solidFill>
              </a:rPr>
              <a:t>kjededrift</a:t>
            </a:r>
          </a:p>
        </p:txBody>
      </p:sp>
      <p:pic>
        <p:nvPicPr>
          <p:cNvPr id="16" name="Plassholder for innhold 15" descr="Et bilde som inneholder kjede, bord, sitter&#10;&#10;Automatisk generert beskrivelse">
            <a:extLst>
              <a:ext uri="{FF2B5EF4-FFF2-40B4-BE49-F238E27FC236}">
                <a16:creationId xmlns:a16="http://schemas.microsoft.com/office/drawing/2014/main" id="{12B0B79A-ACD3-4191-88E3-B06B4B791F3D}"/>
              </a:ext>
            </a:extLst>
          </p:cNvPr>
          <p:cNvPicPr>
            <a:picLocks noChangeAspect="1"/>
          </p:cNvPicPr>
          <p:nvPr/>
        </p:nvPicPr>
        <p:blipFill>
          <a:blip r:embed="rId4"/>
          <a:stretch>
            <a:fillRect/>
          </a:stretch>
        </p:blipFill>
        <p:spPr>
          <a:xfrm>
            <a:off x="8112488" y="783771"/>
            <a:ext cx="3168221" cy="2989923"/>
          </a:xfrm>
          <a:prstGeom prst="rect">
            <a:avLst/>
          </a:prstGeom>
        </p:spPr>
      </p:pic>
      <p:pic>
        <p:nvPicPr>
          <p:cNvPr id="12" name="Media på Internett 11">
            <a:hlinkClick r:id="" action="ppaction://media"/>
            <a:extLst>
              <a:ext uri="{FF2B5EF4-FFF2-40B4-BE49-F238E27FC236}">
                <a16:creationId xmlns:a16="http://schemas.microsoft.com/office/drawing/2014/main" id="{95B7B9D6-2645-4051-AF62-2DEE8562A69F}"/>
              </a:ext>
            </a:extLst>
          </p:cNvPr>
          <p:cNvPicPr>
            <a:picLocks noRot="1" noChangeAspect="1"/>
          </p:cNvPicPr>
          <p:nvPr>
            <a:videoFile r:link="rId1"/>
          </p:nvPr>
        </p:nvPicPr>
        <p:blipFill>
          <a:blip r:embed="rId5"/>
          <a:stretch>
            <a:fillRect/>
          </a:stretch>
        </p:blipFill>
        <p:spPr>
          <a:xfrm>
            <a:off x="782974" y="3014978"/>
            <a:ext cx="6348198" cy="3570861"/>
          </a:xfrm>
          <a:prstGeom prst="rect">
            <a:avLst/>
          </a:prstGeom>
        </p:spPr>
      </p:pic>
      <p:pic>
        <p:nvPicPr>
          <p:cNvPr id="18" name="Bilde 17" descr="Et bilde som inneholder motorsykkel, sykkel, sitter, parkert&#10;&#10;Automatisk generert beskrivelse">
            <a:extLst>
              <a:ext uri="{FF2B5EF4-FFF2-40B4-BE49-F238E27FC236}">
                <a16:creationId xmlns:a16="http://schemas.microsoft.com/office/drawing/2014/main" id="{779D10D5-6F79-46C5-A80D-2E3532FB828C}"/>
              </a:ext>
            </a:extLst>
          </p:cNvPr>
          <p:cNvPicPr>
            <a:picLocks noChangeAspect="1"/>
          </p:cNvPicPr>
          <p:nvPr/>
        </p:nvPicPr>
        <p:blipFill>
          <a:blip r:embed="rId6"/>
          <a:stretch>
            <a:fillRect/>
          </a:stretch>
        </p:blipFill>
        <p:spPr>
          <a:xfrm>
            <a:off x="8110798" y="4299079"/>
            <a:ext cx="3169911" cy="1775150"/>
          </a:xfrm>
          <a:prstGeom prst="rect">
            <a:avLst/>
          </a:prstGeom>
        </p:spPr>
      </p:pic>
    </p:spTree>
    <p:extLst>
      <p:ext uri="{BB962C8B-B14F-4D97-AF65-F5344CB8AC3E}">
        <p14:creationId xmlns:p14="http://schemas.microsoft.com/office/powerpoint/2010/main" val="354131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0AAE51B-7D6F-493D-8C11-F474B13CD2B6}"/>
              </a:ext>
            </a:extLst>
          </p:cNvPr>
          <p:cNvSpPr>
            <a:spLocks noGrp="1"/>
          </p:cNvSpPr>
          <p:nvPr>
            <p:ph type="title"/>
          </p:nvPr>
        </p:nvSpPr>
        <p:spPr>
          <a:xfrm>
            <a:off x="645161" y="279808"/>
            <a:ext cx="3363974" cy="998576"/>
          </a:xfrm>
          <a:noFill/>
          <a:ln>
            <a:solidFill>
              <a:schemeClr val="bg1"/>
            </a:solidFill>
          </a:ln>
        </p:spPr>
        <p:txBody>
          <a:bodyPr wrap="square">
            <a:normAutofit fontScale="90000"/>
          </a:bodyPr>
          <a:lstStyle/>
          <a:p>
            <a:r>
              <a:rPr lang="nb-NO" sz="2400" b="1" dirty="0">
                <a:solidFill>
                  <a:schemeClr val="bg1"/>
                </a:solidFill>
              </a:rPr>
              <a:t>Fordeler med kjededrift</a:t>
            </a:r>
          </a:p>
        </p:txBody>
      </p:sp>
      <p:sp>
        <p:nvSpPr>
          <p:cNvPr id="3" name="Plassholder for innhold 2">
            <a:extLst>
              <a:ext uri="{FF2B5EF4-FFF2-40B4-BE49-F238E27FC236}">
                <a16:creationId xmlns:a16="http://schemas.microsoft.com/office/drawing/2014/main" id="{DA12FE04-805D-498D-AB93-44E0E6452E73}"/>
              </a:ext>
            </a:extLst>
          </p:cNvPr>
          <p:cNvSpPr>
            <a:spLocks noGrp="1"/>
          </p:cNvSpPr>
          <p:nvPr>
            <p:ph idx="1"/>
          </p:nvPr>
        </p:nvSpPr>
        <p:spPr>
          <a:xfrm>
            <a:off x="246747" y="1989973"/>
            <a:ext cx="4076678" cy="4393071"/>
          </a:xfrm>
        </p:spPr>
        <p:txBody>
          <a:bodyPr>
            <a:normAutofit/>
          </a:bodyPr>
          <a:lstStyle/>
          <a:p>
            <a:pPr marL="0" indent="0">
              <a:lnSpc>
                <a:spcPct val="90000"/>
              </a:lnSpc>
              <a:spcAft>
                <a:spcPts val="800"/>
              </a:spcAft>
              <a:buNone/>
            </a:pPr>
            <a:r>
              <a:rPr lang="nb-N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Fordelene med kjededrift kan være:</a:t>
            </a:r>
          </a:p>
          <a:p>
            <a:pPr marL="342900" lvl="0" indent="-342900">
              <a:lnSpc>
                <a:spcPct val="90000"/>
              </a:lnSpc>
              <a:buFont typeface="Symbol" panose="05050102010706020507" pitchFamily="18" charset="2"/>
              <a:buChar char=""/>
            </a:pPr>
            <a:r>
              <a:rPr lang="nb-N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Kan brukes til store krefter.</a:t>
            </a:r>
          </a:p>
          <a:p>
            <a:pPr marL="342900" lvl="0" indent="-342900">
              <a:lnSpc>
                <a:spcPct val="90000"/>
              </a:lnSpc>
              <a:buFont typeface="Symbol" panose="05050102010706020507" pitchFamily="18" charset="2"/>
              <a:buChar char=""/>
            </a:pPr>
            <a:r>
              <a:rPr lang="nb-N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Overføre bevegelser selv med store akselavstander. </a:t>
            </a:r>
          </a:p>
          <a:p>
            <a:pPr marL="342900" lvl="0" indent="-342900">
              <a:lnSpc>
                <a:spcPct val="90000"/>
              </a:lnSpc>
              <a:buFont typeface="Symbol" panose="05050102010706020507" pitchFamily="18" charset="2"/>
              <a:buChar char=""/>
            </a:pPr>
            <a:r>
              <a:rPr lang="nb-N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Kjeder er enkle å montere og vedlikeholde.</a:t>
            </a:r>
          </a:p>
          <a:p>
            <a:pPr marL="342900" lvl="0" indent="-342900">
              <a:lnSpc>
                <a:spcPct val="90000"/>
              </a:lnSpc>
              <a:buFont typeface="Symbol" panose="05050102010706020507" pitchFamily="18" charset="2"/>
              <a:buChar char=""/>
            </a:pPr>
            <a:r>
              <a:rPr lang="nb-NO"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D</a:t>
            </a:r>
            <a:r>
              <a:rPr lang="nb-N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riftssikre under variable driftsforhold.</a:t>
            </a:r>
          </a:p>
          <a:p>
            <a:pPr marL="342900" lvl="0" indent="-342900">
              <a:lnSpc>
                <a:spcPct val="90000"/>
              </a:lnSpc>
              <a:spcAft>
                <a:spcPts val="800"/>
              </a:spcAft>
              <a:buFont typeface="Symbol" panose="05050102010706020507" pitchFamily="18" charset="2"/>
              <a:buChar char=""/>
            </a:pPr>
            <a:r>
              <a:rPr lang="nb-N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Lett å variere hastigheter ved å bytte kjedehjul.</a:t>
            </a:r>
          </a:p>
          <a:p>
            <a:pPr>
              <a:lnSpc>
                <a:spcPct val="90000"/>
              </a:lnSpc>
            </a:pPr>
            <a:endParaRPr lang="nb-NO" sz="1500" dirty="0">
              <a:solidFill>
                <a:schemeClr val="bg1"/>
              </a:solidFill>
            </a:endParaRPr>
          </a:p>
        </p:txBody>
      </p:sp>
      <p:pic>
        <p:nvPicPr>
          <p:cNvPr id="7" name="Bilde 6" descr="Et bilde som inneholder kjede, bord, sitter&#10;&#10;Automatisk generert beskrivelse">
            <a:extLst>
              <a:ext uri="{FF2B5EF4-FFF2-40B4-BE49-F238E27FC236}">
                <a16:creationId xmlns:a16="http://schemas.microsoft.com/office/drawing/2014/main" id="{589196CE-A7E2-4487-BF6C-EC0F36D06B75}"/>
              </a:ext>
            </a:extLst>
          </p:cNvPr>
          <p:cNvPicPr>
            <a:picLocks noChangeAspect="1"/>
          </p:cNvPicPr>
          <p:nvPr/>
        </p:nvPicPr>
        <p:blipFill>
          <a:blip r:embed="rId2"/>
          <a:stretch>
            <a:fillRect/>
          </a:stretch>
        </p:blipFill>
        <p:spPr>
          <a:xfrm>
            <a:off x="5556735" y="643467"/>
            <a:ext cx="5732825" cy="5410199"/>
          </a:xfrm>
          <a:prstGeom prst="rect">
            <a:avLst/>
          </a:prstGeom>
        </p:spPr>
      </p:pic>
    </p:spTree>
    <p:extLst>
      <p:ext uri="{BB962C8B-B14F-4D97-AF65-F5344CB8AC3E}">
        <p14:creationId xmlns:p14="http://schemas.microsoft.com/office/powerpoint/2010/main" val="45733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B1B8B639-C02D-4B46-9C17-D47DA5EFEBA3}"/>
              </a:ext>
            </a:extLst>
          </p:cNvPr>
          <p:cNvPicPr>
            <a:picLocks noChangeAspect="1"/>
          </p:cNvPicPr>
          <p:nvPr/>
        </p:nvPicPr>
        <p:blipFill rotWithShape="1">
          <a:blip r:embed="rId3"/>
          <a:srcRect l="4596" r="12933"/>
          <a:stretch/>
        </p:blipFill>
        <p:spPr>
          <a:xfrm>
            <a:off x="4650909" y="10"/>
            <a:ext cx="7541090" cy="6857989"/>
          </a:xfrm>
          <a:prstGeom prst="rect">
            <a:avLst/>
          </a:prstGeom>
        </p:spPr>
      </p:pic>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33E7796-704B-4049-BC2F-C4B0587E1D4F}"/>
              </a:ext>
            </a:extLst>
          </p:cNvPr>
          <p:cNvSpPr>
            <a:spLocks noGrp="1"/>
          </p:cNvSpPr>
          <p:nvPr>
            <p:ph type="title"/>
          </p:nvPr>
        </p:nvSpPr>
        <p:spPr>
          <a:xfrm>
            <a:off x="742806" y="146318"/>
            <a:ext cx="3363974" cy="945636"/>
          </a:xfrm>
          <a:noFill/>
          <a:ln>
            <a:solidFill>
              <a:schemeClr val="bg1"/>
            </a:solidFill>
          </a:ln>
        </p:spPr>
        <p:txBody>
          <a:bodyPr wrap="square">
            <a:normAutofit fontScale="90000"/>
          </a:bodyPr>
          <a:lstStyle/>
          <a:p>
            <a:r>
              <a:rPr lang="nb-NO" sz="2400" b="1" dirty="0">
                <a:solidFill>
                  <a:schemeClr val="bg1"/>
                </a:solidFill>
              </a:rPr>
              <a:t>Ulempe med kjededrift</a:t>
            </a:r>
          </a:p>
        </p:txBody>
      </p:sp>
      <p:sp>
        <p:nvSpPr>
          <p:cNvPr id="7" name="Plassholder for innhold 2">
            <a:extLst>
              <a:ext uri="{FF2B5EF4-FFF2-40B4-BE49-F238E27FC236}">
                <a16:creationId xmlns:a16="http://schemas.microsoft.com/office/drawing/2014/main" id="{5F9F14F7-497F-46B6-8CA5-354DB5F6F030}"/>
              </a:ext>
            </a:extLst>
          </p:cNvPr>
          <p:cNvSpPr txBox="1">
            <a:spLocks noGrp="1"/>
          </p:cNvSpPr>
          <p:nvPr>
            <p:ph idx="1"/>
          </p:nvPr>
        </p:nvSpPr>
        <p:spPr>
          <a:xfrm>
            <a:off x="270055" y="2131145"/>
            <a:ext cx="4114186" cy="432685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nSpc>
                <a:spcPct val="90000"/>
              </a:lnSpc>
              <a:spcAft>
                <a:spcPts val="800"/>
              </a:spcAft>
              <a:buNone/>
            </a:pPr>
            <a: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Ulempene kan være:</a:t>
            </a:r>
          </a:p>
          <a:p>
            <a:pPr marL="342900" lvl="0" indent="-342900">
              <a:lnSpc>
                <a:spcPct val="90000"/>
              </a:lnSpc>
              <a:buFont typeface="Symbol" panose="05050102010706020507" pitchFamily="18" charset="2"/>
              <a:buChar char=""/>
            </a:pPr>
            <a: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kjeder vil ha høy vekt. </a:t>
            </a:r>
          </a:p>
          <a:p>
            <a:pPr marL="342900" lvl="0" indent="-342900">
              <a:lnSpc>
                <a:spcPct val="90000"/>
              </a:lnSpc>
              <a:buFont typeface="Symbol" panose="05050102010706020507" pitchFamily="18" charset="2"/>
              <a:buChar char=""/>
            </a:pPr>
            <a: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kjedehastigheten kan ikke være for stor på grunn av sentrifugalkrefter som oppstår. </a:t>
            </a:r>
          </a:p>
          <a:p>
            <a:pPr marL="342900" lvl="0" indent="-342900">
              <a:lnSpc>
                <a:spcPct val="90000"/>
              </a:lnSpc>
              <a:buFont typeface="Symbol" panose="05050102010706020507" pitchFamily="18" charset="2"/>
              <a:buChar char=""/>
            </a:pPr>
            <a: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Kjeder strekker seg etter en viss bruk og belastning.</a:t>
            </a:r>
          </a:p>
          <a:p>
            <a:pPr marL="342900" lvl="0" indent="-342900">
              <a:lnSpc>
                <a:spcPct val="90000"/>
              </a:lnSpc>
              <a:spcAft>
                <a:spcPts val="800"/>
              </a:spcAft>
              <a:buFont typeface="Symbol" panose="05050102010706020507" pitchFamily="18" charset="2"/>
              <a:buChar char=""/>
            </a:pPr>
            <a: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Kjeder kan i noen tilfeller virke støyende.</a:t>
            </a:r>
          </a:p>
          <a:p>
            <a:pPr>
              <a:lnSpc>
                <a:spcPct val="90000"/>
              </a:lnSpc>
            </a:pPr>
            <a:endParaRPr lang="nb-NO" dirty="0">
              <a:solidFill>
                <a:schemeClr val="bg1"/>
              </a:solidFill>
            </a:endParaRPr>
          </a:p>
        </p:txBody>
      </p:sp>
    </p:spTree>
    <p:extLst>
      <p:ext uri="{BB962C8B-B14F-4D97-AF65-F5344CB8AC3E}">
        <p14:creationId xmlns:p14="http://schemas.microsoft.com/office/powerpoint/2010/main" val="208848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2807FB3-FF58-46DD-A35A-85833DB892D9}"/>
              </a:ext>
            </a:extLst>
          </p:cNvPr>
          <p:cNvSpPr>
            <a:spLocks noGrp="1"/>
          </p:cNvSpPr>
          <p:nvPr>
            <p:ph type="title"/>
          </p:nvPr>
        </p:nvSpPr>
        <p:spPr>
          <a:xfrm>
            <a:off x="645160" y="208332"/>
            <a:ext cx="3363974" cy="605499"/>
          </a:xfrm>
          <a:noFill/>
          <a:ln>
            <a:solidFill>
              <a:schemeClr val="bg1"/>
            </a:solidFill>
          </a:ln>
        </p:spPr>
        <p:txBody>
          <a:bodyPr wrap="square">
            <a:normAutofit fontScale="90000"/>
          </a:bodyPr>
          <a:lstStyle/>
          <a:p>
            <a:r>
              <a:rPr lang="nb-NO" sz="2000" b="1" dirty="0">
                <a:solidFill>
                  <a:schemeClr val="bg1"/>
                </a:solidFill>
              </a:rPr>
              <a:t>Reimoverføring</a:t>
            </a:r>
          </a:p>
        </p:txBody>
      </p:sp>
      <p:sp>
        <p:nvSpPr>
          <p:cNvPr id="3" name="Plassholder for innhold 2">
            <a:extLst>
              <a:ext uri="{FF2B5EF4-FFF2-40B4-BE49-F238E27FC236}">
                <a16:creationId xmlns:a16="http://schemas.microsoft.com/office/drawing/2014/main" id="{4F82CFBE-BDA8-467B-9F42-54E94F825529}"/>
              </a:ext>
            </a:extLst>
          </p:cNvPr>
          <p:cNvSpPr>
            <a:spLocks noGrp="1"/>
          </p:cNvSpPr>
          <p:nvPr>
            <p:ph idx="1"/>
          </p:nvPr>
        </p:nvSpPr>
        <p:spPr>
          <a:xfrm>
            <a:off x="273904" y="1885805"/>
            <a:ext cx="4106487" cy="4158364"/>
          </a:xfrm>
        </p:spPr>
        <p:txBody>
          <a:bodyPr>
            <a:normAutofit fontScale="92500" lnSpcReduction="10000"/>
          </a:bodyPr>
          <a:lstStyle/>
          <a:p>
            <a:pPr marL="0" indent="0">
              <a:buNone/>
            </a:pPr>
            <a:r>
              <a:rPr lang="nb-N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de tilfeller en ønsker en myk og støyfri kraftoverføring, brukes reimdrift. </a:t>
            </a:r>
          </a:p>
          <a:p>
            <a:pPr marL="0" indent="0">
              <a:buNone/>
            </a:pPr>
            <a:r>
              <a:rPr lang="nb-N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Når man bruker kraftoverføring via reimer, er det viktig at reimskivene monteres i rett linje i forhold til hverandre. </a:t>
            </a:r>
          </a:p>
          <a:p>
            <a:pPr marL="0" indent="0">
              <a:buNone/>
            </a:pPr>
            <a:r>
              <a:rPr lang="nb-N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Ofte brukes linjal for å påse at reimskivene ligger parallelt. </a:t>
            </a:r>
          </a:p>
          <a:p>
            <a:pPr marL="0" indent="0">
              <a:buNone/>
            </a:pPr>
            <a:r>
              <a:rPr lang="nb-N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Husk også at det er regler for hvor mye reimer skal strammes.</a:t>
            </a:r>
          </a:p>
          <a:p>
            <a:pPr marL="0" indent="0">
              <a:buNone/>
            </a:pPr>
            <a:endParaRPr lang="nb-NO" dirty="0">
              <a:solidFill>
                <a:schemeClr val="bg1"/>
              </a:solidFill>
            </a:endParaRPr>
          </a:p>
        </p:txBody>
      </p:sp>
      <p:pic>
        <p:nvPicPr>
          <p:cNvPr id="5" name="Bilde 4">
            <a:extLst>
              <a:ext uri="{FF2B5EF4-FFF2-40B4-BE49-F238E27FC236}">
                <a16:creationId xmlns:a16="http://schemas.microsoft.com/office/drawing/2014/main" id="{6811B06B-FEA9-4A18-AA96-1A73026859F6}"/>
              </a:ext>
            </a:extLst>
          </p:cNvPr>
          <p:cNvPicPr>
            <a:picLocks noChangeAspect="1"/>
          </p:cNvPicPr>
          <p:nvPr/>
        </p:nvPicPr>
        <p:blipFill>
          <a:blip r:embed="rId2"/>
          <a:stretch>
            <a:fillRect/>
          </a:stretch>
        </p:blipFill>
        <p:spPr>
          <a:xfrm>
            <a:off x="4926507" y="813831"/>
            <a:ext cx="7073152" cy="5230338"/>
          </a:xfrm>
          <a:prstGeom prst="rect">
            <a:avLst/>
          </a:prstGeom>
        </p:spPr>
      </p:pic>
    </p:spTree>
    <p:extLst>
      <p:ext uri="{BB962C8B-B14F-4D97-AF65-F5344CB8AC3E}">
        <p14:creationId xmlns:p14="http://schemas.microsoft.com/office/powerpoint/2010/main" val="143322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C291EB5-A2B0-4B9A-9361-450C3D08806E}"/>
              </a:ext>
            </a:extLst>
          </p:cNvPr>
          <p:cNvSpPr>
            <a:spLocks noGrp="1"/>
          </p:cNvSpPr>
          <p:nvPr>
            <p:ph type="title"/>
          </p:nvPr>
        </p:nvSpPr>
        <p:spPr>
          <a:xfrm>
            <a:off x="650965" y="443702"/>
            <a:ext cx="6242719" cy="891663"/>
          </a:xfrm>
          <a:noFill/>
          <a:ln>
            <a:solidFill>
              <a:schemeClr val="bg1"/>
            </a:solidFill>
          </a:ln>
        </p:spPr>
        <p:txBody>
          <a:bodyPr wrap="square">
            <a:normAutofit/>
          </a:bodyPr>
          <a:lstStyle/>
          <a:p>
            <a:r>
              <a:rPr lang="nb-NO">
                <a:solidFill>
                  <a:schemeClr val="bg1"/>
                </a:solidFill>
              </a:rPr>
              <a:t>Flatreim</a:t>
            </a:r>
          </a:p>
        </p:txBody>
      </p:sp>
      <p:sp>
        <p:nvSpPr>
          <p:cNvPr id="3" name="Plassholder for innhold 2">
            <a:extLst>
              <a:ext uri="{FF2B5EF4-FFF2-40B4-BE49-F238E27FC236}">
                <a16:creationId xmlns:a16="http://schemas.microsoft.com/office/drawing/2014/main" id="{ACD3347A-D105-4134-9487-99AD005DF583}"/>
              </a:ext>
            </a:extLst>
          </p:cNvPr>
          <p:cNvSpPr>
            <a:spLocks noGrp="1"/>
          </p:cNvSpPr>
          <p:nvPr>
            <p:ph idx="1"/>
          </p:nvPr>
        </p:nvSpPr>
        <p:spPr>
          <a:xfrm>
            <a:off x="650965" y="1779067"/>
            <a:ext cx="6242715" cy="3415622"/>
          </a:xfrm>
        </p:spPr>
        <p:txBody>
          <a:bodyPr>
            <a:normAutofit/>
          </a:bodyPr>
          <a:lstStyle/>
          <a:p>
            <a:pPr marL="0" indent="0">
              <a:spcAft>
                <a:spcPts val="800"/>
              </a:spcAft>
              <a:buNone/>
            </a:pPr>
            <a:r>
              <a:rPr lang="nb-N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 flatreim overfører krefter ved hjelp av friksjon, noe som medfører at belastningene på aksling og lager blir store. Det er viktig med stram reim for å unngå at reima mister grep. </a:t>
            </a:r>
          </a:p>
          <a:p>
            <a:pPr marL="0" indent="0">
              <a:spcAft>
                <a:spcPts val="800"/>
              </a:spcAft>
              <a:buNone/>
            </a:pPr>
            <a:r>
              <a:rPr lang="nb-N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Det er ikke mulig å overføre store effekter ved hjelp av denne reimtypen. Virkningsgraden er også lav. Reimskivehjulene kan ha en liten krumming for å unngå at reima sporer av.</a:t>
            </a:r>
          </a:p>
        </p:txBody>
      </p:sp>
      <p:pic>
        <p:nvPicPr>
          <p:cNvPr id="7" name="Bilde 6" descr="Et bilde som inneholder motorsykkel, objekt, innendørs, motor&#10;&#10;Automatisk generert beskrivelse">
            <a:extLst>
              <a:ext uri="{FF2B5EF4-FFF2-40B4-BE49-F238E27FC236}">
                <a16:creationId xmlns:a16="http://schemas.microsoft.com/office/drawing/2014/main" id="{DBDF6A79-B42A-41D5-8240-95348C9DB448}"/>
              </a:ext>
            </a:extLst>
          </p:cNvPr>
          <p:cNvPicPr>
            <a:picLocks noChangeAspect="1"/>
          </p:cNvPicPr>
          <p:nvPr/>
        </p:nvPicPr>
        <p:blipFill>
          <a:blip r:embed="rId3"/>
          <a:stretch>
            <a:fillRect/>
          </a:stretch>
        </p:blipFill>
        <p:spPr>
          <a:xfrm>
            <a:off x="7854930" y="3841794"/>
            <a:ext cx="4026790" cy="3016206"/>
          </a:xfrm>
          <a:prstGeom prst="rect">
            <a:avLst/>
          </a:prstGeom>
        </p:spPr>
      </p:pic>
      <p:pic>
        <p:nvPicPr>
          <p:cNvPr id="8" name="Media på Internett 7" title="Whistling of drive belt - Peugeot 406 2.0 HDi">
            <a:hlinkClick r:id="" action="ppaction://media"/>
            <a:extLst>
              <a:ext uri="{FF2B5EF4-FFF2-40B4-BE49-F238E27FC236}">
                <a16:creationId xmlns:a16="http://schemas.microsoft.com/office/drawing/2014/main" id="{B5F4B000-C017-4F42-803E-A307E1D97F97}"/>
              </a:ext>
            </a:extLst>
          </p:cNvPr>
          <p:cNvPicPr>
            <a:picLocks noRot="1" noChangeAspect="1"/>
          </p:cNvPicPr>
          <p:nvPr>
            <a:videoFile r:link="rId1"/>
          </p:nvPr>
        </p:nvPicPr>
        <p:blipFill>
          <a:blip r:embed="rId4"/>
          <a:stretch>
            <a:fillRect/>
          </a:stretch>
        </p:blipFill>
        <p:spPr>
          <a:xfrm>
            <a:off x="7781299" y="412794"/>
            <a:ext cx="4024531" cy="3016206"/>
          </a:xfrm>
          <a:prstGeom prst="rect">
            <a:avLst/>
          </a:prstGeom>
        </p:spPr>
      </p:pic>
    </p:spTree>
    <p:extLst>
      <p:ext uri="{BB962C8B-B14F-4D97-AF65-F5344CB8AC3E}">
        <p14:creationId xmlns:p14="http://schemas.microsoft.com/office/powerpoint/2010/main" val="143442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2C21258-C249-47D0-8AEE-08BB5C292A31}"/>
              </a:ext>
            </a:extLst>
          </p:cNvPr>
          <p:cNvSpPr>
            <a:spLocks noGrp="1"/>
          </p:cNvSpPr>
          <p:nvPr>
            <p:ph type="title"/>
          </p:nvPr>
        </p:nvSpPr>
        <p:spPr>
          <a:xfrm>
            <a:off x="650965" y="308650"/>
            <a:ext cx="6242719" cy="660591"/>
          </a:xfrm>
          <a:noFill/>
          <a:ln>
            <a:solidFill>
              <a:schemeClr val="bg1"/>
            </a:solidFill>
          </a:ln>
        </p:spPr>
        <p:txBody>
          <a:bodyPr wrap="square">
            <a:normAutofit fontScale="90000"/>
          </a:bodyPr>
          <a:lstStyle/>
          <a:p>
            <a:r>
              <a:rPr lang="nb-NO" sz="2400" dirty="0">
                <a:solidFill>
                  <a:schemeClr val="bg1"/>
                </a:solidFill>
              </a:rPr>
              <a:t>Kilereim</a:t>
            </a:r>
          </a:p>
        </p:txBody>
      </p:sp>
      <p:sp>
        <p:nvSpPr>
          <p:cNvPr id="3" name="Plassholder for innhold 2">
            <a:extLst>
              <a:ext uri="{FF2B5EF4-FFF2-40B4-BE49-F238E27FC236}">
                <a16:creationId xmlns:a16="http://schemas.microsoft.com/office/drawing/2014/main" id="{2BF465D0-1482-4595-880C-9303ABAAB9E1}"/>
              </a:ext>
            </a:extLst>
          </p:cNvPr>
          <p:cNvSpPr>
            <a:spLocks noGrp="1"/>
          </p:cNvSpPr>
          <p:nvPr>
            <p:ph idx="1"/>
          </p:nvPr>
        </p:nvSpPr>
        <p:spPr>
          <a:xfrm>
            <a:off x="504253" y="1732629"/>
            <a:ext cx="6726971" cy="4711764"/>
          </a:xfrm>
        </p:spPr>
        <p:txBody>
          <a:bodyPr>
            <a:normAutofit/>
          </a:bodyPr>
          <a:lstStyle/>
          <a:p>
            <a:pPr marL="0" indent="0">
              <a:lnSpc>
                <a:spcPct val="90000"/>
              </a:lnSpc>
              <a:spcAft>
                <a:spcPts val="800"/>
              </a:spcAft>
              <a:buNone/>
            </a:pPr>
            <a: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Kilereimen ligger i en reimskive med v-spor, noe som gjør at friksjonen til reimskiven blir forholdsvis gode.</a:t>
            </a:r>
          </a:p>
          <a:p>
            <a:pPr marL="0" indent="0">
              <a:lnSpc>
                <a:spcPct val="90000"/>
              </a:lnSpc>
              <a:spcAft>
                <a:spcPts val="800"/>
              </a:spcAft>
              <a:buNone/>
            </a:pPr>
            <a:r>
              <a:rPr lang="nb-NO" dirty="0">
                <a:solidFill>
                  <a:schemeClr val="bg1"/>
                </a:solidFill>
                <a:latin typeface="Calibri" panose="020F0502020204030204" pitchFamily="34" charset="0"/>
                <a:ea typeface="Calibri" panose="020F0502020204030204" pitchFamily="34" charset="0"/>
                <a:cs typeface="Times New Roman" panose="02020603050405020304" pitchFamily="18" charset="0"/>
              </a:rPr>
              <a:t>F</a:t>
            </a:r>
            <a: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riksjon på reimene er på sidene av v-sporet. Det er mange typer v-spor og det er viktig det velges rett profil på reimskivene til rett kilereimen, slik at den ikke butter i bunn av reimskiven. </a:t>
            </a:r>
          </a:p>
          <a:p>
            <a:pPr marL="0" indent="0">
              <a:lnSpc>
                <a:spcPct val="90000"/>
              </a:lnSpc>
              <a:spcAft>
                <a:spcPts val="800"/>
              </a:spcAft>
              <a:buNone/>
            </a:pPr>
            <a: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Virkningsgraden er mye høyere enn flatreima på grunn av kilevirkningen. </a:t>
            </a:r>
          </a:p>
          <a:p>
            <a:pPr marL="0" indent="0">
              <a:lnSpc>
                <a:spcPct val="90000"/>
              </a:lnSpc>
              <a:spcAft>
                <a:spcPts val="800"/>
              </a:spcAft>
              <a:buNone/>
            </a:pPr>
            <a: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Husk at reimen ikke skal bunne i reimskiven, noe som medfører at vi ikke oppnår tilstrekkelig friksjon, og reimen vil” slure”. </a:t>
            </a:r>
          </a:p>
          <a:p>
            <a:pPr marL="0" indent="0">
              <a:lnSpc>
                <a:spcPct val="90000"/>
              </a:lnSpc>
              <a:spcAft>
                <a:spcPts val="800"/>
              </a:spcAft>
              <a:buNone/>
            </a:pPr>
            <a:r>
              <a:rPr lang="nb-N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Ulempen med kilereimer er at de må ha stor diameter på reimskivene for at det ikke skal går utover belastningen på reima. Kalles også for at reima kan «brekke».</a:t>
            </a:r>
          </a:p>
          <a:p>
            <a:pPr>
              <a:lnSpc>
                <a:spcPct val="90000"/>
              </a:lnSpc>
            </a:pPr>
            <a:endParaRPr lang="nb-NO" dirty="0">
              <a:solidFill>
                <a:schemeClr val="bg1"/>
              </a:solidFill>
            </a:endParaRPr>
          </a:p>
        </p:txBody>
      </p:sp>
      <p:pic>
        <p:nvPicPr>
          <p:cNvPr id="5" name="Bilde 4" descr="Et bilde som inneholder flaske, innendørs, sitter, bord&#10;&#10;Automatisk generert beskrivelse">
            <a:extLst>
              <a:ext uri="{FF2B5EF4-FFF2-40B4-BE49-F238E27FC236}">
                <a16:creationId xmlns:a16="http://schemas.microsoft.com/office/drawing/2014/main" id="{FB63006C-32E2-4035-975B-1C4179D920B1}"/>
              </a:ext>
            </a:extLst>
          </p:cNvPr>
          <p:cNvPicPr>
            <a:picLocks noChangeAspect="1"/>
          </p:cNvPicPr>
          <p:nvPr/>
        </p:nvPicPr>
        <p:blipFill>
          <a:blip r:embed="rId3"/>
          <a:stretch>
            <a:fillRect/>
          </a:stretch>
        </p:blipFill>
        <p:spPr>
          <a:xfrm>
            <a:off x="8575842" y="638946"/>
            <a:ext cx="2525856" cy="2629187"/>
          </a:xfrm>
          <a:prstGeom prst="rect">
            <a:avLst/>
          </a:prstGeom>
        </p:spPr>
      </p:pic>
      <p:pic>
        <p:nvPicPr>
          <p:cNvPr id="7" name="Bilde 6" descr="Et bilde som inneholder kniv&#10;&#10;Automatisk generert beskrivelse">
            <a:extLst>
              <a:ext uri="{FF2B5EF4-FFF2-40B4-BE49-F238E27FC236}">
                <a16:creationId xmlns:a16="http://schemas.microsoft.com/office/drawing/2014/main" id="{B62D7828-FF77-42D8-B91E-3F77DD5A0750}"/>
              </a:ext>
            </a:extLst>
          </p:cNvPr>
          <p:cNvPicPr>
            <a:picLocks noChangeAspect="1"/>
          </p:cNvPicPr>
          <p:nvPr/>
        </p:nvPicPr>
        <p:blipFill>
          <a:blip r:embed="rId4"/>
          <a:stretch>
            <a:fillRect/>
          </a:stretch>
        </p:blipFill>
        <p:spPr>
          <a:xfrm>
            <a:off x="8194121" y="3589867"/>
            <a:ext cx="3289298" cy="2463799"/>
          </a:xfrm>
          <a:prstGeom prst="rect">
            <a:avLst/>
          </a:prstGeom>
        </p:spPr>
      </p:pic>
    </p:spTree>
    <p:extLst>
      <p:ext uri="{BB962C8B-B14F-4D97-AF65-F5344CB8AC3E}">
        <p14:creationId xmlns:p14="http://schemas.microsoft.com/office/powerpoint/2010/main" val="295751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507FD72-AB49-4CE7-A044-52C111C85EEB}"/>
              </a:ext>
            </a:extLst>
          </p:cNvPr>
          <p:cNvSpPr>
            <a:spLocks noGrp="1"/>
          </p:cNvSpPr>
          <p:nvPr>
            <p:ph type="title"/>
          </p:nvPr>
        </p:nvSpPr>
        <p:spPr>
          <a:xfrm>
            <a:off x="355147" y="287483"/>
            <a:ext cx="6834355" cy="666261"/>
          </a:xfrm>
          <a:noFill/>
          <a:ln>
            <a:solidFill>
              <a:schemeClr val="bg1"/>
            </a:solidFill>
          </a:ln>
        </p:spPr>
        <p:txBody>
          <a:bodyPr wrap="square">
            <a:normAutofit fontScale="90000"/>
          </a:bodyPr>
          <a:lstStyle/>
          <a:p>
            <a:r>
              <a:rPr lang="nb-NO"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Tannreim</a:t>
            </a:r>
            <a:endParaRPr lang="nb-NO" sz="2400" dirty="0">
              <a:solidFill>
                <a:schemeClr val="bg1"/>
              </a:solidFill>
            </a:endParaRPr>
          </a:p>
        </p:txBody>
      </p:sp>
      <p:sp>
        <p:nvSpPr>
          <p:cNvPr id="3" name="Plassholder for innhold 2">
            <a:extLst>
              <a:ext uri="{FF2B5EF4-FFF2-40B4-BE49-F238E27FC236}">
                <a16:creationId xmlns:a16="http://schemas.microsoft.com/office/drawing/2014/main" id="{B40C28AF-550B-4D0A-8719-71B735486EEE}"/>
              </a:ext>
            </a:extLst>
          </p:cNvPr>
          <p:cNvSpPr>
            <a:spLocks noGrp="1"/>
          </p:cNvSpPr>
          <p:nvPr>
            <p:ph idx="1"/>
          </p:nvPr>
        </p:nvSpPr>
        <p:spPr>
          <a:xfrm>
            <a:off x="254450" y="1327646"/>
            <a:ext cx="7220550" cy="5269822"/>
          </a:xfrm>
        </p:spPr>
        <p:txBody>
          <a:bodyPr>
            <a:normAutofit fontScale="32500" lnSpcReduction="20000"/>
          </a:bodyPr>
          <a:lstStyle/>
          <a:p>
            <a:pPr marL="0" indent="0">
              <a:buNone/>
            </a:pPr>
            <a:r>
              <a:rPr lang="nb-NO" sz="4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Tannreimer har i mange sammenhenger overtatt for kjededrift innen bil. </a:t>
            </a:r>
          </a:p>
          <a:p>
            <a:pPr marL="0" indent="0">
              <a:buNone/>
            </a:pPr>
            <a:r>
              <a:rPr lang="nb-NO" sz="4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 er lettere og mer stillegående. Kraftoverføringen skjer via tenner på innsiden av reimen, noe som gir en synkron drift og en slurefri overføring. </a:t>
            </a:r>
          </a:p>
          <a:p>
            <a:pPr marL="0" indent="0">
              <a:buNone/>
            </a:pPr>
            <a:endParaRPr lang="nb-NO" sz="49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b-NO" sz="4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Tannreima har lengere levetid og mindre vedlikehold enn andre reimtyper. </a:t>
            </a:r>
          </a:p>
          <a:p>
            <a:pPr marL="0" indent="0">
              <a:lnSpc>
                <a:spcPct val="107000"/>
              </a:lnSpc>
              <a:spcAft>
                <a:spcPts val="800"/>
              </a:spcAft>
              <a:buNone/>
            </a:pPr>
            <a:r>
              <a:rPr lang="nb-NO" sz="4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Fordeler: </a:t>
            </a:r>
          </a:p>
          <a:p>
            <a:pPr marL="342900" lvl="0" indent="-342900">
              <a:lnSpc>
                <a:spcPct val="107000"/>
              </a:lnSpc>
              <a:buFont typeface="Symbol" panose="05050102010706020507" pitchFamily="18" charset="2"/>
              <a:buChar char=""/>
            </a:pPr>
            <a:r>
              <a:rPr lang="nb-NO" sz="4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Liten belastning på lager. </a:t>
            </a:r>
          </a:p>
          <a:p>
            <a:pPr marL="342900" lvl="0" indent="-342900">
              <a:lnSpc>
                <a:spcPct val="107000"/>
              </a:lnSpc>
              <a:buFont typeface="Symbol" panose="05050102010706020507" pitchFamily="18" charset="2"/>
              <a:buChar char=""/>
            </a:pPr>
            <a:r>
              <a:rPr lang="nb-NO" sz="4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Lite ettersyn. </a:t>
            </a:r>
          </a:p>
          <a:p>
            <a:pPr marL="342900" lvl="0" indent="-342900">
              <a:lnSpc>
                <a:spcPct val="107000"/>
              </a:lnSpc>
              <a:spcAft>
                <a:spcPts val="800"/>
              </a:spcAft>
              <a:buFont typeface="Symbol" panose="05050102010706020507" pitchFamily="18" charset="2"/>
              <a:buChar char=""/>
            </a:pPr>
            <a:r>
              <a:rPr lang="nb-NO" sz="4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kan overføre stort dreiemoment og har ikke avhengig av friksjon.</a:t>
            </a:r>
          </a:p>
          <a:p>
            <a:pPr marL="0" lvl="0" indent="0">
              <a:lnSpc>
                <a:spcPct val="107000"/>
              </a:lnSpc>
              <a:spcAft>
                <a:spcPts val="800"/>
              </a:spcAft>
              <a:buNone/>
            </a:pPr>
            <a:r>
              <a:rPr lang="nb-NO" sz="4900" dirty="0">
                <a:solidFill>
                  <a:schemeClr val="bg1"/>
                </a:solidFill>
                <a:latin typeface="Calibri" panose="020F0502020204030204" pitchFamily="34" charset="0"/>
                <a:ea typeface="Calibri" panose="020F0502020204030204" pitchFamily="34" charset="0"/>
                <a:cs typeface="Times New Roman" panose="02020603050405020304" pitchFamily="18" charset="0"/>
              </a:rPr>
              <a:t>Ulemper:</a:t>
            </a:r>
          </a:p>
          <a:p>
            <a:pPr marL="342900" lvl="0" indent="-342900">
              <a:lnSpc>
                <a:spcPct val="107000"/>
              </a:lnSpc>
              <a:buFont typeface="Symbol" panose="05050102010706020507" pitchFamily="18" charset="2"/>
              <a:buChar char=""/>
            </a:pPr>
            <a:r>
              <a:rPr lang="nb-NO" sz="4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Ømfintlig for overbelastning.</a:t>
            </a:r>
          </a:p>
          <a:p>
            <a:pPr marL="342900" lvl="0" indent="-342900">
              <a:lnSpc>
                <a:spcPct val="107000"/>
              </a:lnSpc>
              <a:buFont typeface="Symbol" panose="05050102010706020507" pitchFamily="18" charset="2"/>
              <a:buChar char=""/>
            </a:pPr>
            <a:r>
              <a:rPr lang="nb-NO" sz="4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Må være i beskyttelse. </a:t>
            </a:r>
          </a:p>
          <a:p>
            <a:pPr marL="342900" lvl="0" indent="-342900">
              <a:lnSpc>
                <a:spcPct val="107000"/>
              </a:lnSpc>
              <a:buFont typeface="Symbol" panose="05050102010706020507" pitchFamily="18" charset="2"/>
              <a:buChar char=""/>
            </a:pPr>
            <a:r>
              <a:rPr lang="nb-NO" sz="4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Strekker seg.</a:t>
            </a:r>
          </a:p>
          <a:p>
            <a:pPr marL="342900" lvl="0" indent="-342900">
              <a:lnSpc>
                <a:spcPct val="107000"/>
              </a:lnSpc>
              <a:spcAft>
                <a:spcPts val="800"/>
              </a:spcAft>
              <a:buFont typeface="Symbol" panose="05050102010706020507" pitchFamily="18" charset="2"/>
              <a:buChar char=""/>
            </a:pPr>
            <a:r>
              <a:rPr lang="nb-NO" sz="4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Ømfintlig for temperaturforskjell.</a:t>
            </a:r>
          </a:p>
          <a:p>
            <a:pPr marL="0" lvl="0" indent="0">
              <a:lnSpc>
                <a:spcPct val="107000"/>
              </a:lnSpc>
              <a:spcAft>
                <a:spcPts val="800"/>
              </a:spcAft>
              <a:buNone/>
            </a:pPr>
            <a:endParaRPr lang="nb-NO" sz="4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solidFill>
                <a:schemeClr val="bg1"/>
              </a:solidFill>
            </a:endParaRPr>
          </a:p>
        </p:txBody>
      </p:sp>
      <p:pic>
        <p:nvPicPr>
          <p:cNvPr id="8" name="Media på Internett 7" title="Timing belt ticking">
            <a:hlinkClick r:id="" action="ppaction://media"/>
            <a:extLst>
              <a:ext uri="{FF2B5EF4-FFF2-40B4-BE49-F238E27FC236}">
                <a16:creationId xmlns:a16="http://schemas.microsoft.com/office/drawing/2014/main" id="{8D2138D5-C696-4272-A2AB-E2468A5193C5}"/>
              </a:ext>
            </a:extLst>
          </p:cNvPr>
          <p:cNvPicPr>
            <a:picLocks noRot="1" noChangeAspect="1"/>
          </p:cNvPicPr>
          <p:nvPr>
            <a:videoFile r:link="rId1"/>
          </p:nvPr>
        </p:nvPicPr>
        <p:blipFill>
          <a:blip r:embed="rId3"/>
          <a:stretch>
            <a:fillRect/>
          </a:stretch>
        </p:blipFill>
        <p:spPr>
          <a:xfrm>
            <a:off x="7658877" y="339390"/>
            <a:ext cx="4418894" cy="2544574"/>
          </a:xfrm>
          <a:prstGeom prst="rect">
            <a:avLst/>
          </a:prstGeom>
        </p:spPr>
      </p:pic>
      <p:pic>
        <p:nvPicPr>
          <p:cNvPr id="10" name="Bilde 9" descr="Et bilde som inneholder person, kake, sjokolade, del&#10;&#10;Automatisk generert beskrivelse">
            <a:extLst>
              <a:ext uri="{FF2B5EF4-FFF2-40B4-BE49-F238E27FC236}">
                <a16:creationId xmlns:a16="http://schemas.microsoft.com/office/drawing/2014/main" id="{7107E3FC-31E1-4FBB-ADEF-61043A739174}"/>
              </a:ext>
            </a:extLst>
          </p:cNvPr>
          <p:cNvPicPr>
            <a:picLocks noChangeAspect="1"/>
          </p:cNvPicPr>
          <p:nvPr/>
        </p:nvPicPr>
        <p:blipFill>
          <a:blip r:embed="rId4"/>
          <a:stretch>
            <a:fillRect/>
          </a:stretch>
        </p:blipFill>
        <p:spPr>
          <a:xfrm>
            <a:off x="7658878" y="3363741"/>
            <a:ext cx="4418894" cy="2934421"/>
          </a:xfrm>
          <a:prstGeom prst="rect">
            <a:avLst/>
          </a:prstGeom>
        </p:spPr>
      </p:pic>
    </p:spTree>
    <p:extLst>
      <p:ext uri="{BB962C8B-B14F-4D97-AF65-F5344CB8AC3E}">
        <p14:creationId xmlns:p14="http://schemas.microsoft.com/office/powerpoint/2010/main" val="228457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8"/>
                </p:tgtEl>
              </p:cMediaNode>
            </p:video>
          </p:childTnLst>
        </p:cTn>
      </p:par>
    </p:tnLst>
  </p:timing>
</p:sld>
</file>

<file path=ppt/theme/theme1.xml><?xml version="1.0" encoding="utf-8"?>
<a:theme xmlns:a="http://schemas.openxmlformats.org/drawingml/2006/main" name="Pakk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895</Words>
  <Application>Microsoft Office PowerPoint</Application>
  <PresentationFormat>Widescreen</PresentationFormat>
  <Paragraphs>95</Paragraphs>
  <Slides>17</Slides>
  <Notes>4</Notes>
  <HiddenSlides>0</HiddenSlides>
  <MMClips>10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17</vt:i4>
      </vt:variant>
    </vt:vector>
  </HeadingPairs>
  <TitlesOfParts>
    <vt:vector size="22" baseType="lpstr">
      <vt:lpstr>Arial</vt:lpstr>
      <vt:lpstr>Calibri</vt:lpstr>
      <vt:lpstr>Gill Sans MT</vt:lpstr>
      <vt:lpstr>Symbol</vt:lpstr>
      <vt:lpstr>Pakke</vt:lpstr>
      <vt:lpstr>Overføringselementer /Transmisjoner</vt:lpstr>
      <vt:lpstr>PowerPoint-presentasjon</vt:lpstr>
      <vt:lpstr>kjededrift</vt:lpstr>
      <vt:lpstr>Fordeler med kjededrift</vt:lpstr>
      <vt:lpstr>Ulempe med kjededrift</vt:lpstr>
      <vt:lpstr>Reimoverføring</vt:lpstr>
      <vt:lpstr>Flatreim</vt:lpstr>
      <vt:lpstr>Kilereim</vt:lpstr>
      <vt:lpstr>Tannreim</vt:lpstr>
      <vt:lpstr>Tannhjuloverføringer</vt:lpstr>
      <vt:lpstr>koblinger</vt:lpstr>
      <vt:lpstr>Biler med crv GIRKASSE </vt:lpstr>
      <vt:lpstr>kJEDER</vt:lpstr>
      <vt:lpstr>gEAR MED TANNHJUL</vt:lpstr>
      <vt:lpstr>Wire</vt:lpstr>
      <vt:lpstr>Kjetting</vt:lpstr>
      <vt:lpstr>Akseloverføring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Overføringselementer /Transmisjoner</dc:title>
  <dc:creator>Trond Hauge</dc:creator>
  <cp:lastModifiedBy>Trond Hauge</cp:lastModifiedBy>
  <cp:revision>1</cp:revision>
  <dcterms:created xsi:type="dcterms:W3CDTF">2020-11-19T12:41:21Z</dcterms:created>
  <dcterms:modified xsi:type="dcterms:W3CDTF">2020-11-19T12:53:13Z</dcterms:modified>
</cp:coreProperties>
</file>