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6"/>
  </p:notesMasterIdLst>
  <p:handoutMasterIdLst>
    <p:handoutMasterId r:id="rId7"/>
  </p:handoutMasterIdLst>
  <p:sldIdLst>
    <p:sldId id="2549" r:id="rId2"/>
    <p:sldId id="2552" r:id="rId3"/>
    <p:sldId id="2561" r:id="rId4"/>
    <p:sldId id="2554" r:id="rId5"/>
  </p:sldIdLst>
  <p:sldSz cx="12192000" cy="6858000"/>
  <p:notesSz cx="6858000" cy="9144000"/>
  <p:defaultTextStyle>
    <a:defPPr rtl="0"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A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DF1F52-4D8A-4DF4-B974-F5E4827A55AE}" v="45" dt="2022-12-04T16:11:22.3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34" autoAdjust="0"/>
  </p:normalViewPr>
  <p:slideViewPr>
    <p:cSldViewPr snapToGrid="0">
      <p:cViewPr>
        <p:scale>
          <a:sx n="100" d="100"/>
          <a:sy n="100" d="100"/>
        </p:scale>
        <p:origin x="99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ond Hauge" userId="aa709a94-4a30-4d08-a40c-baa6e5e7e5d6" providerId="ADAL" clId="{91DF1F52-4D8A-4DF4-B974-F5E4827A55AE}"/>
    <pc:docChg chg="undo custSel addSld delSld modSld sldOrd">
      <pc:chgData name="Trond Hauge" userId="aa709a94-4a30-4d08-a40c-baa6e5e7e5d6" providerId="ADAL" clId="{91DF1F52-4D8A-4DF4-B974-F5E4827A55AE}" dt="2022-12-04T16:19:16.937" v="835" actId="13926"/>
      <pc:docMkLst>
        <pc:docMk/>
      </pc:docMkLst>
      <pc:sldChg chg="del">
        <pc:chgData name="Trond Hauge" userId="aa709a94-4a30-4d08-a40c-baa6e5e7e5d6" providerId="ADAL" clId="{91DF1F52-4D8A-4DF4-B974-F5E4827A55AE}" dt="2022-12-04T13:45:33.547" v="212" actId="47"/>
        <pc:sldMkLst>
          <pc:docMk/>
          <pc:sldMk cId="3230876521" sldId="270"/>
        </pc:sldMkLst>
      </pc:sldChg>
      <pc:sldChg chg="del">
        <pc:chgData name="Trond Hauge" userId="aa709a94-4a30-4d08-a40c-baa6e5e7e5d6" providerId="ADAL" clId="{91DF1F52-4D8A-4DF4-B974-F5E4827A55AE}" dt="2022-12-04T13:45:35.342" v="214" actId="47"/>
        <pc:sldMkLst>
          <pc:docMk/>
          <pc:sldMk cId="4050992712" sldId="271"/>
        </pc:sldMkLst>
      </pc:sldChg>
      <pc:sldChg chg="del">
        <pc:chgData name="Trond Hauge" userId="aa709a94-4a30-4d08-a40c-baa6e5e7e5d6" providerId="ADAL" clId="{91DF1F52-4D8A-4DF4-B974-F5E4827A55AE}" dt="2022-12-04T13:45:36.221" v="215" actId="47"/>
        <pc:sldMkLst>
          <pc:docMk/>
          <pc:sldMk cId="1539608862" sldId="272"/>
        </pc:sldMkLst>
      </pc:sldChg>
      <pc:sldChg chg="del">
        <pc:chgData name="Trond Hauge" userId="aa709a94-4a30-4d08-a40c-baa6e5e7e5d6" providerId="ADAL" clId="{91DF1F52-4D8A-4DF4-B974-F5E4827A55AE}" dt="2022-12-04T13:45:28.082" v="206" actId="47"/>
        <pc:sldMkLst>
          <pc:docMk/>
          <pc:sldMk cId="287123219" sldId="2537"/>
        </pc:sldMkLst>
      </pc:sldChg>
      <pc:sldChg chg="del">
        <pc:chgData name="Trond Hauge" userId="aa709a94-4a30-4d08-a40c-baa6e5e7e5d6" providerId="ADAL" clId="{91DF1F52-4D8A-4DF4-B974-F5E4827A55AE}" dt="2022-12-04T13:45:29.838" v="208" actId="47"/>
        <pc:sldMkLst>
          <pc:docMk/>
          <pc:sldMk cId="1315040610" sldId="2538"/>
        </pc:sldMkLst>
      </pc:sldChg>
      <pc:sldChg chg="del">
        <pc:chgData name="Trond Hauge" userId="aa709a94-4a30-4d08-a40c-baa6e5e7e5d6" providerId="ADAL" clId="{91DF1F52-4D8A-4DF4-B974-F5E4827A55AE}" dt="2022-12-04T13:45:34.445" v="213" actId="47"/>
        <pc:sldMkLst>
          <pc:docMk/>
          <pc:sldMk cId="2345680055" sldId="2547"/>
        </pc:sldMkLst>
      </pc:sldChg>
      <pc:sldChg chg="del">
        <pc:chgData name="Trond Hauge" userId="aa709a94-4a30-4d08-a40c-baa6e5e7e5d6" providerId="ADAL" clId="{91DF1F52-4D8A-4DF4-B974-F5E4827A55AE}" dt="2022-12-04T13:45:26.298" v="204" actId="47"/>
        <pc:sldMkLst>
          <pc:docMk/>
          <pc:sldMk cId="2515330016" sldId="2548"/>
        </pc:sldMkLst>
      </pc:sldChg>
      <pc:sldChg chg="addSp delSp modSp mod addAnim delAnim modAnim">
        <pc:chgData name="Trond Hauge" userId="aa709a94-4a30-4d08-a40c-baa6e5e7e5d6" providerId="ADAL" clId="{91DF1F52-4D8A-4DF4-B974-F5E4827A55AE}" dt="2022-12-04T16:19:16.937" v="835" actId="13926"/>
        <pc:sldMkLst>
          <pc:docMk/>
          <pc:sldMk cId="1564110906" sldId="2549"/>
        </pc:sldMkLst>
        <pc:spChg chg="mod">
          <ac:chgData name="Trond Hauge" userId="aa709a94-4a30-4d08-a40c-baa6e5e7e5d6" providerId="ADAL" clId="{91DF1F52-4D8A-4DF4-B974-F5E4827A55AE}" dt="2022-12-04T16:19:16.937" v="835" actId="13926"/>
          <ac:spMkLst>
            <pc:docMk/>
            <pc:sldMk cId="1564110906" sldId="2549"/>
            <ac:spMk id="5" creationId="{1E7C09F3-1BE8-0445-A3C4-9C100D32B8D9}"/>
          </ac:spMkLst>
        </pc:spChg>
        <pc:spChg chg="add del mod">
          <ac:chgData name="Trond Hauge" userId="aa709a94-4a30-4d08-a40c-baa6e5e7e5d6" providerId="ADAL" clId="{91DF1F52-4D8A-4DF4-B974-F5E4827A55AE}" dt="2022-12-04T16:07:07.139" v="730" actId="931"/>
          <ac:spMkLst>
            <pc:docMk/>
            <pc:sldMk cId="1564110906" sldId="2549"/>
            <ac:spMk id="17" creationId="{A4293FC8-1A6D-C061-B7F4-3C2ECCC6DB02}"/>
          </ac:spMkLst>
        </pc:spChg>
        <pc:picChg chg="del mod">
          <ac:chgData name="Trond Hauge" userId="aa709a94-4a30-4d08-a40c-baa6e5e7e5d6" providerId="ADAL" clId="{91DF1F52-4D8A-4DF4-B974-F5E4827A55AE}" dt="2022-12-04T16:05:46.520" v="724" actId="478"/>
          <ac:picMkLst>
            <pc:docMk/>
            <pc:sldMk cId="1564110906" sldId="2549"/>
            <ac:picMk id="13" creationId="{A694DCE2-5912-D06B-494E-6E6039DF53A6}"/>
          </ac:picMkLst>
        </pc:picChg>
        <pc:picChg chg="add mod">
          <ac:chgData name="Trond Hauge" userId="aa709a94-4a30-4d08-a40c-baa6e5e7e5d6" providerId="ADAL" clId="{91DF1F52-4D8A-4DF4-B974-F5E4827A55AE}" dt="2022-12-04T16:07:37.920" v="734" actId="1076"/>
          <ac:picMkLst>
            <pc:docMk/>
            <pc:sldMk cId="1564110906" sldId="2549"/>
            <ac:picMk id="14" creationId="{13670EE7-7C39-61EF-3C5A-9E0C7D658FC5}"/>
          </ac:picMkLst>
        </pc:picChg>
        <pc:picChg chg="add del mod">
          <ac:chgData name="Trond Hauge" userId="aa709a94-4a30-4d08-a40c-baa6e5e7e5d6" providerId="ADAL" clId="{91DF1F52-4D8A-4DF4-B974-F5E4827A55AE}" dt="2022-12-04T16:06:58.482" v="729" actId="478"/>
          <ac:picMkLst>
            <pc:docMk/>
            <pc:sldMk cId="1564110906" sldId="2549"/>
            <ac:picMk id="18" creationId="{46A1FB80-89BD-B099-E706-98229232F1A7}"/>
          </ac:picMkLst>
        </pc:picChg>
        <pc:picChg chg="add mod">
          <ac:chgData name="Trond Hauge" userId="aa709a94-4a30-4d08-a40c-baa6e5e7e5d6" providerId="ADAL" clId="{91DF1F52-4D8A-4DF4-B974-F5E4827A55AE}" dt="2022-12-04T16:07:07.139" v="730" actId="931"/>
          <ac:picMkLst>
            <pc:docMk/>
            <pc:sldMk cId="1564110906" sldId="2549"/>
            <ac:picMk id="20" creationId="{E72B8EE4-944D-02D8-6558-194EC060651D}"/>
          </ac:picMkLst>
        </pc:picChg>
      </pc:sldChg>
      <pc:sldChg chg="del">
        <pc:chgData name="Trond Hauge" userId="aa709a94-4a30-4d08-a40c-baa6e5e7e5d6" providerId="ADAL" clId="{91DF1F52-4D8A-4DF4-B974-F5E4827A55AE}" dt="2022-12-04T13:45:30.731" v="209" actId="47"/>
        <pc:sldMkLst>
          <pc:docMk/>
          <pc:sldMk cId="847544899" sldId="2551"/>
        </pc:sldMkLst>
      </pc:sldChg>
      <pc:sldChg chg="addSp delSp modSp mod">
        <pc:chgData name="Trond Hauge" userId="aa709a94-4a30-4d08-a40c-baa6e5e7e5d6" providerId="ADAL" clId="{91DF1F52-4D8A-4DF4-B974-F5E4827A55AE}" dt="2022-12-04T16:02:45.322" v="702" actId="14100"/>
        <pc:sldMkLst>
          <pc:docMk/>
          <pc:sldMk cId="307285950" sldId="2552"/>
        </pc:sldMkLst>
        <pc:spChg chg="mod">
          <ac:chgData name="Trond Hauge" userId="aa709a94-4a30-4d08-a40c-baa6e5e7e5d6" providerId="ADAL" clId="{91DF1F52-4D8A-4DF4-B974-F5E4827A55AE}" dt="2022-12-04T13:03:28.425" v="75" actId="1076"/>
          <ac:spMkLst>
            <pc:docMk/>
            <pc:sldMk cId="307285950" sldId="2552"/>
            <ac:spMk id="9" creationId="{2D7F6A80-08DF-8645-A4CD-7D0B49A3BF79}"/>
          </ac:spMkLst>
        </pc:spChg>
        <pc:spChg chg="del mod">
          <ac:chgData name="Trond Hauge" userId="aa709a94-4a30-4d08-a40c-baa6e5e7e5d6" providerId="ADAL" clId="{91DF1F52-4D8A-4DF4-B974-F5E4827A55AE}" dt="2022-12-04T13:05:26.149" v="83" actId="478"/>
          <ac:spMkLst>
            <pc:docMk/>
            <pc:sldMk cId="307285950" sldId="2552"/>
            <ac:spMk id="10" creationId="{5613A2D6-52A2-8C4D-985E-CB4BEE6B29BD}"/>
          </ac:spMkLst>
        </pc:spChg>
        <pc:spChg chg="add del mod">
          <ac:chgData name="Trond Hauge" userId="aa709a94-4a30-4d08-a40c-baa6e5e7e5d6" providerId="ADAL" clId="{91DF1F52-4D8A-4DF4-B974-F5E4827A55AE}" dt="2022-12-04T13:31:33.579" v="144" actId="931"/>
          <ac:spMkLst>
            <pc:docMk/>
            <pc:sldMk cId="307285950" sldId="2552"/>
            <ac:spMk id="34" creationId="{921FE00B-86BE-C8D6-2FD9-4D9CDD6FE04B}"/>
          </ac:spMkLst>
        </pc:spChg>
        <pc:spChg chg="add del mod">
          <ac:chgData name="Trond Hauge" userId="aa709a94-4a30-4d08-a40c-baa6e5e7e5d6" providerId="ADAL" clId="{91DF1F52-4D8A-4DF4-B974-F5E4827A55AE}" dt="2022-12-04T13:42:40.856" v="146" actId="931"/>
          <ac:spMkLst>
            <pc:docMk/>
            <pc:sldMk cId="307285950" sldId="2552"/>
            <ac:spMk id="38" creationId="{D4C02ABA-AB01-661F-A1ED-9275AB254703}"/>
          </ac:spMkLst>
        </pc:spChg>
        <pc:picChg chg="mod">
          <ac:chgData name="Trond Hauge" userId="aa709a94-4a30-4d08-a40c-baa6e5e7e5d6" providerId="ADAL" clId="{91DF1F52-4D8A-4DF4-B974-F5E4827A55AE}" dt="2022-12-04T16:02:45.322" v="702" actId="14100"/>
          <ac:picMkLst>
            <pc:docMk/>
            <pc:sldMk cId="307285950" sldId="2552"/>
            <ac:picMk id="27" creationId="{1D9EEA6C-18EC-CA9B-42DF-12DB607A31C1}"/>
          </ac:picMkLst>
        </pc:picChg>
        <pc:picChg chg="add del mod">
          <ac:chgData name="Trond Hauge" userId="aa709a94-4a30-4d08-a40c-baa6e5e7e5d6" providerId="ADAL" clId="{91DF1F52-4D8A-4DF4-B974-F5E4827A55AE}" dt="2022-12-04T13:03:11.391" v="70" actId="478"/>
          <ac:picMkLst>
            <pc:docMk/>
            <pc:sldMk cId="307285950" sldId="2552"/>
            <ac:picMk id="30" creationId="{7AE5E4CA-EB82-21E1-E0CB-8B7E2720CA2A}"/>
          </ac:picMkLst>
        </pc:picChg>
        <pc:picChg chg="add del mod">
          <ac:chgData name="Trond Hauge" userId="aa709a94-4a30-4d08-a40c-baa6e5e7e5d6" providerId="ADAL" clId="{91DF1F52-4D8A-4DF4-B974-F5E4827A55AE}" dt="2022-12-04T13:05:20.995" v="82" actId="478"/>
          <ac:picMkLst>
            <pc:docMk/>
            <pc:sldMk cId="307285950" sldId="2552"/>
            <ac:picMk id="32" creationId="{BC7FB76C-F3BE-1BD9-CC67-68C661D760F6}"/>
          </ac:picMkLst>
        </pc:picChg>
        <pc:picChg chg="add del mod">
          <ac:chgData name="Trond Hauge" userId="aa709a94-4a30-4d08-a40c-baa6e5e7e5d6" providerId="ADAL" clId="{91DF1F52-4D8A-4DF4-B974-F5E4827A55AE}" dt="2022-12-04T13:31:38.718" v="145" actId="478"/>
          <ac:picMkLst>
            <pc:docMk/>
            <pc:sldMk cId="307285950" sldId="2552"/>
            <ac:picMk id="36" creationId="{476CA57A-4DB8-F8EB-89FC-45582DE9C1B3}"/>
          </ac:picMkLst>
        </pc:picChg>
        <pc:picChg chg="add mod">
          <ac:chgData name="Trond Hauge" userId="aa709a94-4a30-4d08-a40c-baa6e5e7e5d6" providerId="ADAL" clId="{91DF1F52-4D8A-4DF4-B974-F5E4827A55AE}" dt="2022-12-04T13:50:09.320" v="310"/>
          <ac:picMkLst>
            <pc:docMk/>
            <pc:sldMk cId="307285950" sldId="2552"/>
            <ac:picMk id="40" creationId="{17F9D627-C963-7A7A-D82C-A5318F5775AA}"/>
          </ac:picMkLst>
        </pc:picChg>
      </pc:sldChg>
      <pc:sldChg chg="addSp delSp modSp del mod ord modClrScheme chgLayout">
        <pc:chgData name="Trond Hauge" userId="aa709a94-4a30-4d08-a40c-baa6e5e7e5d6" providerId="ADAL" clId="{91DF1F52-4D8A-4DF4-B974-F5E4827A55AE}" dt="2022-12-04T13:45:24.001" v="202" actId="47"/>
        <pc:sldMkLst>
          <pc:docMk/>
          <pc:sldMk cId="1283988054" sldId="2553"/>
        </pc:sldMkLst>
        <pc:spChg chg="add del mod">
          <ac:chgData name="Trond Hauge" userId="aa709a94-4a30-4d08-a40c-baa6e5e7e5d6" providerId="ADAL" clId="{91DF1F52-4D8A-4DF4-B974-F5E4827A55AE}" dt="2022-12-04T12:57:49.297" v="1" actId="931"/>
          <ac:spMkLst>
            <pc:docMk/>
            <pc:sldMk cId="1283988054" sldId="2553"/>
            <ac:spMk id="3" creationId="{C877C55C-0C46-DF77-D0FE-3612F665DB7E}"/>
          </ac:spMkLst>
        </pc:spChg>
        <pc:spChg chg="mod">
          <ac:chgData name="Trond Hauge" userId="aa709a94-4a30-4d08-a40c-baa6e5e7e5d6" providerId="ADAL" clId="{91DF1F52-4D8A-4DF4-B974-F5E4827A55AE}" dt="2022-12-04T13:00:22.412" v="22" actId="26606"/>
          <ac:spMkLst>
            <pc:docMk/>
            <pc:sldMk cId="1283988054" sldId="2553"/>
            <ac:spMk id="5" creationId="{9B51C228-B9D7-6F4B-9504-969693D47FD5}"/>
          </ac:spMkLst>
        </pc:spChg>
        <pc:spChg chg="mod">
          <ac:chgData name="Trond Hauge" userId="aa709a94-4a30-4d08-a40c-baa6e5e7e5d6" providerId="ADAL" clId="{91DF1F52-4D8A-4DF4-B974-F5E4827A55AE}" dt="2022-12-04T13:00:22.412" v="22" actId="26606"/>
          <ac:spMkLst>
            <pc:docMk/>
            <pc:sldMk cId="1283988054" sldId="2553"/>
            <ac:spMk id="6" creationId="{2DB43733-30CE-AC40-BAAC-BE6530B8EE04}"/>
          </ac:spMkLst>
        </pc:spChg>
        <pc:spChg chg="add del mod">
          <ac:chgData name="Trond Hauge" userId="aa709a94-4a30-4d08-a40c-baa6e5e7e5d6" providerId="ADAL" clId="{91DF1F52-4D8A-4DF4-B974-F5E4827A55AE}" dt="2022-12-04T12:59:20.159" v="8" actId="931"/>
          <ac:spMkLst>
            <pc:docMk/>
            <pc:sldMk cId="1283988054" sldId="2553"/>
            <ac:spMk id="9" creationId="{3E13C4A5-5772-4729-0E05-C04BBFCC2D0F}"/>
          </ac:spMkLst>
        </pc:spChg>
        <pc:spChg chg="add del mod">
          <ac:chgData name="Trond Hauge" userId="aa709a94-4a30-4d08-a40c-baa6e5e7e5d6" providerId="ADAL" clId="{91DF1F52-4D8A-4DF4-B974-F5E4827A55AE}" dt="2022-12-04T13:01:35.245" v="24" actId="478"/>
          <ac:spMkLst>
            <pc:docMk/>
            <pc:sldMk cId="1283988054" sldId="2553"/>
            <ac:spMk id="14" creationId="{7128E84F-1C0E-D635-D069-CB6C3BBDCCD1}"/>
          </ac:spMkLst>
        </pc:spChg>
        <pc:picChg chg="add del mod">
          <ac:chgData name="Trond Hauge" userId="aa709a94-4a30-4d08-a40c-baa6e5e7e5d6" providerId="ADAL" clId="{91DF1F52-4D8A-4DF4-B974-F5E4827A55AE}" dt="2022-12-04T12:58:21.988" v="5" actId="478"/>
          <ac:picMkLst>
            <pc:docMk/>
            <pc:sldMk cId="1283988054" sldId="2553"/>
            <ac:picMk id="7" creationId="{A05066BE-1F4F-C1C8-798E-4AA53C4C3E85}"/>
          </ac:picMkLst>
        </pc:picChg>
        <pc:picChg chg="add del mod ord">
          <ac:chgData name="Trond Hauge" userId="aa709a94-4a30-4d08-a40c-baa6e5e7e5d6" providerId="ADAL" clId="{91DF1F52-4D8A-4DF4-B974-F5E4827A55AE}" dt="2022-12-04T13:00:27.295" v="23" actId="478"/>
          <ac:picMkLst>
            <pc:docMk/>
            <pc:sldMk cId="1283988054" sldId="2553"/>
            <ac:picMk id="11" creationId="{6748B1E9-F92A-5B52-4FEE-2EC488104064}"/>
          </ac:picMkLst>
        </pc:picChg>
        <pc:picChg chg="del">
          <ac:chgData name="Trond Hauge" userId="aa709a94-4a30-4d08-a40c-baa6e5e7e5d6" providerId="ADAL" clId="{91DF1F52-4D8A-4DF4-B974-F5E4827A55AE}" dt="2022-12-04T12:57:40.161" v="0" actId="478"/>
          <ac:picMkLst>
            <pc:docMk/>
            <pc:sldMk cId="1283988054" sldId="2553"/>
            <ac:picMk id="12" creationId="{FF84EEF9-99EB-D946-9D26-4C931C143C43}"/>
          </ac:picMkLst>
        </pc:picChg>
      </pc:sldChg>
      <pc:sldChg chg="addSp delSp modSp mod ord">
        <pc:chgData name="Trond Hauge" userId="aa709a94-4a30-4d08-a40c-baa6e5e7e5d6" providerId="ADAL" clId="{91DF1F52-4D8A-4DF4-B974-F5E4827A55AE}" dt="2022-12-04T16:16:35.741" v="834" actId="1076"/>
        <pc:sldMkLst>
          <pc:docMk/>
          <pc:sldMk cId="1277932624" sldId="2554"/>
        </pc:sldMkLst>
        <pc:spChg chg="mod">
          <ac:chgData name="Trond Hauge" userId="aa709a94-4a30-4d08-a40c-baa6e5e7e5d6" providerId="ADAL" clId="{91DF1F52-4D8A-4DF4-B974-F5E4827A55AE}" dt="2022-12-04T13:45:11.688" v="201" actId="20577"/>
          <ac:spMkLst>
            <pc:docMk/>
            <pc:sldMk cId="1277932624" sldId="2554"/>
            <ac:spMk id="3" creationId="{F6A39CFE-F193-9048-BE90-69178B4C33C9}"/>
          </ac:spMkLst>
        </pc:spChg>
        <pc:spChg chg="add del mod">
          <ac:chgData name="Trond Hauge" userId="aa709a94-4a30-4d08-a40c-baa6e5e7e5d6" providerId="ADAL" clId="{91DF1F52-4D8A-4DF4-B974-F5E4827A55AE}" dt="2022-12-04T13:44:29.881" v="158" actId="931"/>
          <ac:spMkLst>
            <pc:docMk/>
            <pc:sldMk cId="1277932624" sldId="2554"/>
            <ac:spMk id="4" creationId="{BF0B6AEE-4AF5-D146-B1C8-E3B58D09034B}"/>
          </ac:spMkLst>
        </pc:spChg>
        <pc:spChg chg="mod">
          <ac:chgData name="Trond Hauge" userId="aa709a94-4a30-4d08-a40c-baa6e5e7e5d6" providerId="ADAL" clId="{91DF1F52-4D8A-4DF4-B974-F5E4827A55AE}" dt="2022-12-04T16:16:35.741" v="834" actId="1076"/>
          <ac:spMkLst>
            <pc:docMk/>
            <pc:sldMk cId="1277932624" sldId="2554"/>
            <ac:spMk id="5" creationId="{32CB5DE7-C0EC-D942-81AE-50AB9E5F55A3}"/>
          </ac:spMkLst>
        </pc:spChg>
        <pc:picChg chg="add mod">
          <ac:chgData name="Trond Hauge" userId="aa709a94-4a30-4d08-a40c-baa6e5e7e5d6" providerId="ADAL" clId="{91DF1F52-4D8A-4DF4-B974-F5E4827A55AE}" dt="2022-12-04T13:44:31.444" v="160" actId="962"/>
          <ac:picMkLst>
            <pc:docMk/>
            <pc:sldMk cId="1277932624" sldId="2554"/>
            <ac:picMk id="7" creationId="{58E0C75B-F946-9CE6-8DDE-FF6ED86AD79D}"/>
          </ac:picMkLst>
        </pc:picChg>
        <pc:picChg chg="del">
          <ac:chgData name="Trond Hauge" userId="aa709a94-4a30-4d08-a40c-baa6e5e7e5d6" providerId="ADAL" clId="{91DF1F52-4D8A-4DF4-B974-F5E4827A55AE}" dt="2022-12-04T13:44:17.102" v="157" actId="478"/>
          <ac:picMkLst>
            <pc:docMk/>
            <pc:sldMk cId="1277932624" sldId="2554"/>
            <ac:picMk id="26" creationId="{7BB0D9BC-46FF-F44B-953D-31A74B803434}"/>
          </ac:picMkLst>
        </pc:picChg>
      </pc:sldChg>
      <pc:sldChg chg="del">
        <pc:chgData name="Trond Hauge" userId="aa709a94-4a30-4d08-a40c-baa6e5e7e5d6" providerId="ADAL" clId="{91DF1F52-4D8A-4DF4-B974-F5E4827A55AE}" dt="2022-12-04T13:45:28.978" v="207" actId="47"/>
        <pc:sldMkLst>
          <pc:docMk/>
          <pc:sldMk cId="3594982849" sldId="2555"/>
        </pc:sldMkLst>
      </pc:sldChg>
      <pc:sldChg chg="del">
        <pc:chgData name="Trond Hauge" userId="aa709a94-4a30-4d08-a40c-baa6e5e7e5d6" providerId="ADAL" clId="{91DF1F52-4D8A-4DF4-B974-F5E4827A55AE}" dt="2022-12-04T13:45:31.637" v="210" actId="47"/>
        <pc:sldMkLst>
          <pc:docMk/>
          <pc:sldMk cId="18228625" sldId="2556"/>
        </pc:sldMkLst>
      </pc:sldChg>
      <pc:sldChg chg="del">
        <pc:chgData name="Trond Hauge" userId="aa709a94-4a30-4d08-a40c-baa6e5e7e5d6" providerId="ADAL" clId="{91DF1F52-4D8A-4DF4-B974-F5E4827A55AE}" dt="2022-12-04T13:45:27.176" v="205" actId="47"/>
        <pc:sldMkLst>
          <pc:docMk/>
          <pc:sldMk cId="492756523" sldId="2558"/>
        </pc:sldMkLst>
      </pc:sldChg>
      <pc:sldChg chg="del">
        <pc:chgData name="Trond Hauge" userId="aa709a94-4a30-4d08-a40c-baa6e5e7e5d6" providerId="ADAL" clId="{91DF1F52-4D8A-4DF4-B974-F5E4827A55AE}" dt="2022-12-04T13:45:32.626" v="211" actId="47"/>
        <pc:sldMkLst>
          <pc:docMk/>
          <pc:sldMk cId="1706543715" sldId="2559"/>
        </pc:sldMkLst>
      </pc:sldChg>
      <pc:sldChg chg="del">
        <pc:chgData name="Trond Hauge" userId="aa709a94-4a30-4d08-a40c-baa6e5e7e5d6" providerId="ADAL" clId="{91DF1F52-4D8A-4DF4-B974-F5E4827A55AE}" dt="2022-12-04T13:45:37.487" v="216" actId="47"/>
        <pc:sldMkLst>
          <pc:docMk/>
          <pc:sldMk cId="3642316358" sldId="2560"/>
        </pc:sldMkLst>
      </pc:sldChg>
      <pc:sldChg chg="addSp delSp modSp add mod modAnim">
        <pc:chgData name="Trond Hauge" userId="aa709a94-4a30-4d08-a40c-baa6e5e7e5d6" providerId="ADAL" clId="{91DF1F52-4D8A-4DF4-B974-F5E4827A55AE}" dt="2022-12-04T16:12:17.634" v="756" actId="1076"/>
        <pc:sldMkLst>
          <pc:docMk/>
          <pc:sldMk cId="2102113229" sldId="2561"/>
        </pc:sldMkLst>
        <pc:spChg chg="add del mod">
          <ac:chgData name="Trond Hauge" userId="aa709a94-4a30-4d08-a40c-baa6e5e7e5d6" providerId="ADAL" clId="{91DF1F52-4D8A-4DF4-B974-F5E4827A55AE}" dt="2022-12-04T13:14:19.098" v="94" actId="478"/>
          <ac:spMkLst>
            <pc:docMk/>
            <pc:sldMk cId="2102113229" sldId="2561"/>
            <ac:spMk id="3" creationId="{23AAABD8-1A02-6D99-553C-0EB02B0EAA25}"/>
          </ac:spMkLst>
        </pc:spChg>
        <pc:spChg chg="mod">
          <ac:chgData name="Trond Hauge" userId="aa709a94-4a30-4d08-a40c-baa6e5e7e5d6" providerId="ADAL" clId="{91DF1F52-4D8A-4DF4-B974-F5E4827A55AE}" dt="2022-12-04T16:11:33.773" v="753" actId="1076"/>
          <ac:spMkLst>
            <pc:docMk/>
            <pc:sldMk cId="2102113229" sldId="2561"/>
            <ac:spMk id="9" creationId="{2D7F6A80-08DF-8645-A4CD-7D0B49A3BF79}"/>
          </ac:spMkLst>
        </pc:spChg>
        <pc:spChg chg="del">
          <ac:chgData name="Trond Hauge" userId="aa709a94-4a30-4d08-a40c-baa6e5e7e5d6" providerId="ADAL" clId="{91DF1F52-4D8A-4DF4-B974-F5E4827A55AE}" dt="2022-12-04T13:14:17.007" v="93" actId="478"/>
          <ac:spMkLst>
            <pc:docMk/>
            <pc:sldMk cId="2102113229" sldId="2561"/>
            <ac:spMk id="10" creationId="{5613A2D6-52A2-8C4D-985E-CB4BEE6B29BD}"/>
          </ac:spMkLst>
        </pc:spChg>
        <pc:picChg chg="add mod">
          <ac:chgData name="Trond Hauge" userId="aa709a94-4a30-4d08-a40c-baa6e5e7e5d6" providerId="ADAL" clId="{91DF1F52-4D8A-4DF4-B974-F5E4827A55AE}" dt="2022-12-04T13:16:43.328" v="107"/>
          <ac:picMkLst>
            <pc:docMk/>
            <pc:sldMk cId="2102113229" sldId="2561"/>
            <ac:picMk id="5" creationId="{0BDD14D2-6079-E844-1C06-8D23A77E8186}"/>
          </ac:picMkLst>
        </pc:picChg>
        <pc:picChg chg="add mod">
          <ac:chgData name="Trond Hauge" userId="aa709a94-4a30-4d08-a40c-baa6e5e7e5d6" providerId="ADAL" clId="{91DF1F52-4D8A-4DF4-B974-F5E4827A55AE}" dt="2022-12-04T13:25:54.580" v="128" actId="1076"/>
          <ac:picMkLst>
            <pc:docMk/>
            <pc:sldMk cId="2102113229" sldId="2561"/>
            <ac:picMk id="7" creationId="{D8299483-9E77-A8E8-E98E-45E0793A45FF}"/>
          </ac:picMkLst>
        </pc:picChg>
        <pc:picChg chg="add mod">
          <ac:chgData name="Trond Hauge" userId="aa709a94-4a30-4d08-a40c-baa6e5e7e5d6" providerId="ADAL" clId="{91DF1F52-4D8A-4DF4-B974-F5E4827A55AE}" dt="2022-12-04T16:12:17.634" v="756" actId="1076"/>
          <ac:picMkLst>
            <pc:docMk/>
            <pc:sldMk cId="2102113229" sldId="2561"/>
            <ac:picMk id="11" creationId="{0D18A175-6D20-B84F-62C2-086BCB9571FF}"/>
          </ac:picMkLst>
        </pc:picChg>
        <pc:picChg chg="mod">
          <ac:chgData name="Trond Hauge" userId="aa709a94-4a30-4d08-a40c-baa6e5e7e5d6" providerId="ADAL" clId="{91DF1F52-4D8A-4DF4-B974-F5E4827A55AE}" dt="2022-12-04T16:02:58.905" v="705" actId="14100"/>
          <ac:picMkLst>
            <pc:docMk/>
            <pc:sldMk cId="2102113229" sldId="2561"/>
            <ac:picMk id="27" creationId="{1D9EEA6C-18EC-CA9B-42DF-12DB607A31C1}"/>
          </ac:picMkLst>
        </pc:picChg>
        <pc:picChg chg="del mod">
          <ac:chgData name="Trond Hauge" userId="aa709a94-4a30-4d08-a40c-baa6e5e7e5d6" providerId="ADAL" clId="{91DF1F52-4D8A-4DF4-B974-F5E4827A55AE}" dt="2022-12-04T13:15:18.994" v="96" actId="478"/>
          <ac:picMkLst>
            <pc:docMk/>
            <pc:sldMk cId="2102113229" sldId="2561"/>
            <ac:picMk id="32" creationId="{BC7FB76C-F3BE-1BD9-CC67-68C661D760F6}"/>
          </ac:picMkLst>
        </pc:picChg>
      </pc:sldChg>
      <pc:sldChg chg="new del">
        <pc:chgData name="Trond Hauge" userId="aa709a94-4a30-4d08-a40c-baa6e5e7e5d6" providerId="ADAL" clId="{91DF1F52-4D8A-4DF4-B974-F5E4827A55AE}" dt="2022-12-04T12:59:11.861" v="7" actId="47"/>
        <pc:sldMkLst>
          <pc:docMk/>
          <pc:sldMk cId="3343753348" sldId="2561"/>
        </pc:sldMkLst>
      </pc:sldChg>
      <pc:sldChg chg="delSp modSp new del mod">
        <pc:chgData name="Trond Hauge" userId="aa709a94-4a30-4d08-a40c-baa6e5e7e5d6" providerId="ADAL" clId="{91DF1F52-4D8A-4DF4-B974-F5E4827A55AE}" dt="2022-12-04T13:45:25.262" v="203" actId="47"/>
        <pc:sldMkLst>
          <pc:docMk/>
          <pc:sldMk cId="1965629233" sldId="2562"/>
        </pc:sldMkLst>
        <pc:spChg chg="del">
          <ac:chgData name="Trond Hauge" userId="aa709a94-4a30-4d08-a40c-baa6e5e7e5d6" providerId="ADAL" clId="{91DF1F52-4D8A-4DF4-B974-F5E4827A55AE}" dt="2022-12-04T13:19:04.001" v="112" actId="478"/>
          <ac:spMkLst>
            <pc:docMk/>
            <pc:sldMk cId="1965629233" sldId="2562"/>
            <ac:spMk id="2" creationId="{49E02706-0C41-4C80-33B2-14BB3CB70CD1}"/>
          </ac:spMkLst>
        </pc:spChg>
        <pc:spChg chg="del">
          <ac:chgData name="Trond Hauge" userId="aa709a94-4a30-4d08-a40c-baa6e5e7e5d6" providerId="ADAL" clId="{91DF1F52-4D8A-4DF4-B974-F5E4827A55AE}" dt="2022-12-04T13:19:13.812" v="113" actId="478"/>
          <ac:spMkLst>
            <pc:docMk/>
            <pc:sldMk cId="1965629233" sldId="2562"/>
            <ac:spMk id="3" creationId="{10C08FAB-695C-0838-E4CD-7532B84E27E8}"/>
          </ac:spMkLst>
        </pc:spChg>
        <pc:spChg chg="mod">
          <ac:chgData name="Trond Hauge" userId="aa709a94-4a30-4d08-a40c-baa6e5e7e5d6" providerId="ADAL" clId="{91DF1F52-4D8A-4DF4-B974-F5E4827A55AE}" dt="2022-12-04T13:19:30.268" v="116" actId="1076"/>
          <ac:spMkLst>
            <pc:docMk/>
            <pc:sldMk cId="1965629233" sldId="2562"/>
            <ac:spMk id="4" creationId="{8047AC18-B29B-C538-A913-A11E37E3435C}"/>
          </ac:spMkLst>
        </pc:spChg>
      </pc:sldChg>
      <pc:sldChg chg="delSp add del mod">
        <pc:chgData name="Trond Hauge" userId="aa709a94-4a30-4d08-a40c-baa6e5e7e5d6" providerId="ADAL" clId="{91DF1F52-4D8A-4DF4-B974-F5E4827A55AE}" dt="2022-12-04T13:18:50.776" v="110" actId="47"/>
        <pc:sldMkLst>
          <pc:docMk/>
          <pc:sldMk cId="2405319231" sldId="2562"/>
        </pc:sldMkLst>
        <pc:picChg chg="del">
          <ac:chgData name="Trond Hauge" userId="aa709a94-4a30-4d08-a40c-baa6e5e7e5d6" providerId="ADAL" clId="{91DF1F52-4D8A-4DF4-B974-F5E4827A55AE}" dt="2022-12-04T13:18:44.270" v="109" actId="478"/>
          <ac:picMkLst>
            <pc:docMk/>
            <pc:sldMk cId="2405319231" sldId="2562"/>
            <ac:picMk id="5" creationId="{0BDD14D2-6079-E844-1C06-8D23A77E818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overskrift 1">
            <a:extLst>
              <a:ext uri="{FF2B5EF4-FFF2-40B4-BE49-F238E27FC236}">
                <a16:creationId xmlns:a16="http://schemas.microsoft.com/office/drawing/2014/main" id="{6E8FA38E-9F41-1A45-879F-0B93BA5093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F016A96-BC72-0640-9AEE-870574F388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B0B091C-A27C-3C4B-82F1-DDBD9A0282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801FC8B-EC93-C64D-BBD2-37E30DAF45BC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87D4734-4CAE-4B5B-A5BF-2204F73025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8F2E0EF-33EA-4F70-B4F5-0227F51ADF31}" type="datetime1">
              <a:rPr lang="nb-NO" smtClean="0"/>
              <a:t>04.12.2022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608117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overskrif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b-NO" noProof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6253C-56D9-41E4-A690-150258B12EE7}" type="datetime1">
              <a:rPr lang="nb-NO" smtClean="0"/>
              <a:pPr/>
              <a:t>04.12.2022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b-NO" noProof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7D111EE-B1CE-3F40-8B0E-AB6A92B85452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6568497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0648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D111EE-B1CE-3F40-8B0E-AB6A92B8545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0320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D111EE-B1CE-3F40-8B0E-AB6A92B85452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0741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D111EE-B1CE-3F40-8B0E-AB6A92B85452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8570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3C6713-537F-4659-AB10-78D9D67022CA}" type="datetime1">
              <a:rPr lang="nb-NO" noProof="0" smtClean="0"/>
              <a:t>04.12.2022</a:t>
            </a:fld>
            <a:endParaRPr lang="nb-NO" noProof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058669" y="854538"/>
            <a:ext cx="4567608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5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061440" y="4429842"/>
            <a:ext cx="4567608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16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nb-NO" noProof="0"/>
              <a:t>Klikk for å redigere undertittelen</a:t>
            </a:r>
          </a:p>
        </p:txBody>
      </p:sp>
      <p:sp>
        <p:nvSpPr>
          <p:cNvPr id="12" name="Frihåndsform 11">
            <a:extLst>
              <a:ext uri="{FF2B5EF4-FFF2-40B4-BE49-F238E27FC236}">
                <a16:creationId xmlns:a16="http://schemas.microsoft.com/office/drawing/2014/main" id="{C28A7DB8-FEA5-5A4A-85DF-FA1ADFB3EF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33721" y="-19458"/>
            <a:ext cx="7261837" cy="6877457"/>
          </a:xfrm>
          <a:custGeom>
            <a:avLst/>
            <a:gdLst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3440072 w 8464509"/>
              <a:gd name="connsiteY6" fmla="*/ 6839148 h 6858000"/>
              <a:gd name="connsiteX7" fmla="*/ 0 w 8464509"/>
              <a:gd name="connsiteY7" fmla="*/ 685800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0 w 8464509"/>
              <a:gd name="connsiteY6" fmla="*/ 6858000 h 6858000"/>
              <a:gd name="connsiteX7" fmla="*/ 3426278 w 8464509"/>
              <a:gd name="connsiteY7" fmla="*/ 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426278 w 8464509"/>
              <a:gd name="connsiteY6" fmla="*/ 0 h 6858000"/>
              <a:gd name="connsiteX0" fmla="*/ 3993491 w 8464509"/>
              <a:gd name="connsiteY0" fmla="*/ 19455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993491 w 8464509"/>
              <a:gd name="connsiteY6" fmla="*/ 19455 h 6858000"/>
              <a:gd name="connsiteX0" fmla="*/ 3993491 w 8464509"/>
              <a:gd name="connsiteY0" fmla="*/ 19455 h 6858000"/>
              <a:gd name="connsiteX1" fmla="*/ 3440072 w 8464509"/>
              <a:gd name="connsiteY1" fmla="*/ 37000 h 6858000"/>
              <a:gd name="connsiteX2" fmla="*/ 8464509 w 8464509"/>
              <a:gd name="connsiteY2" fmla="*/ 0 h 6858000"/>
              <a:gd name="connsiteX3" fmla="*/ 8464509 w 8464509"/>
              <a:gd name="connsiteY3" fmla="*/ 6858000 h 6858000"/>
              <a:gd name="connsiteX4" fmla="*/ 0 w 8464509"/>
              <a:gd name="connsiteY4" fmla="*/ 6858000 h 6858000"/>
              <a:gd name="connsiteX5" fmla="*/ 3993491 w 8464509"/>
              <a:gd name="connsiteY5" fmla="*/ 19455 h 6858000"/>
              <a:gd name="connsiteX0" fmla="*/ 3993491 w 8464509"/>
              <a:gd name="connsiteY0" fmla="*/ 19455 h 6858000"/>
              <a:gd name="connsiteX1" fmla="*/ 8464509 w 8464509"/>
              <a:gd name="connsiteY1" fmla="*/ 0 h 6858000"/>
              <a:gd name="connsiteX2" fmla="*/ 8464509 w 8464509"/>
              <a:gd name="connsiteY2" fmla="*/ 6858000 h 6858000"/>
              <a:gd name="connsiteX3" fmla="*/ 0 w 8464509"/>
              <a:gd name="connsiteY3" fmla="*/ 6858000 h 6858000"/>
              <a:gd name="connsiteX4" fmla="*/ 3993491 w 8464509"/>
              <a:gd name="connsiteY4" fmla="*/ 19455 h 6858000"/>
              <a:gd name="connsiteX0" fmla="*/ 4061557 w 8464509"/>
              <a:gd name="connsiteY0" fmla="*/ 0 h 6858001"/>
              <a:gd name="connsiteX1" fmla="*/ 8464509 w 8464509"/>
              <a:gd name="connsiteY1" fmla="*/ 1 h 6858001"/>
              <a:gd name="connsiteX2" fmla="*/ 8464509 w 8464509"/>
              <a:gd name="connsiteY2" fmla="*/ 6858001 h 6858001"/>
              <a:gd name="connsiteX3" fmla="*/ 0 w 8464509"/>
              <a:gd name="connsiteY3" fmla="*/ 6858001 h 6858001"/>
              <a:gd name="connsiteX4" fmla="*/ 4061557 w 8464509"/>
              <a:gd name="connsiteY4" fmla="*/ 0 h 6858001"/>
              <a:gd name="connsiteX0" fmla="*/ 5059852 w 8464509"/>
              <a:gd name="connsiteY0" fmla="*/ 19454 h 6858000"/>
              <a:gd name="connsiteX1" fmla="*/ 8464509 w 8464509"/>
              <a:gd name="connsiteY1" fmla="*/ 0 h 6858000"/>
              <a:gd name="connsiteX2" fmla="*/ 8464509 w 8464509"/>
              <a:gd name="connsiteY2" fmla="*/ 6858000 h 6858000"/>
              <a:gd name="connsiteX3" fmla="*/ 0 w 8464509"/>
              <a:gd name="connsiteY3" fmla="*/ 6858000 h 6858000"/>
              <a:gd name="connsiteX4" fmla="*/ 5059852 w 8464509"/>
              <a:gd name="connsiteY4" fmla="*/ 19454 h 6858000"/>
              <a:gd name="connsiteX0" fmla="*/ 4061557 w 8464509"/>
              <a:gd name="connsiteY0" fmla="*/ 0 h 6877457"/>
              <a:gd name="connsiteX1" fmla="*/ 8464509 w 8464509"/>
              <a:gd name="connsiteY1" fmla="*/ 19457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61557 w 8464509"/>
              <a:gd name="connsiteY4" fmla="*/ 0 h 6877457"/>
              <a:gd name="connsiteX0" fmla="*/ 4040810 w 8464509"/>
              <a:gd name="connsiteY0" fmla="*/ 0 h 6877457"/>
              <a:gd name="connsiteX1" fmla="*/ 8464509 w 8464509"/>
              <a:gd name="connsiteY1" fmla="*/ 19457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40810 w 8464509"/>
              <a:gd name="connsiteY4" fmla="*/ 0 h 6877457"/>
              <a:gd name="connsiteX0" fmla="*/ 4040810 w 8464509"/>
              <a:gd name="connsiteY0" fmla="*/ 0 h 6877457"/>
              <a:gd name="connsiteX1" fmla="*/ 8464509 w 8464509"/>
              <a:gd name="connsiteY1" fmla="*/ 143986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40810 w 8464509"/>
              <a:gd name="connsiteY4" fmla="*/ 0 h 6877457"/>
              <a:gd name="connsiteX0" fmla="*/ 4040810 w 8468658"/>
              <a:gd name="connsiteY0" fmla="*/ 0 h 6877457"/>
              <a:gd name="connsiteX1" fmla="*/ 8468658 w 8468658"/>
              <a:gd name="connsiteY1" fmla="*/ 12341 h 6877457"/>
              <a:gd name="connsiteX2" fmla="*/ 8464509 w 8468658"/>
              <a:gd name="connsiteY2" fmla="*/ 6877457 h 6877457"/>
              <a:gd name="connsiteX3" fmla="*/ 0 w 8468658"/>
              <a:gd name="connsiteY3" fmla="*/ 6877457 h 6877457"/>
              <a:gd name="connsiteX4" fmla="*/ 4040810 w 8468658"/>
              <a:gd name="connsiteY4" fmla="*/ 0 h 687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8658" h="6877457">
                <a:moveTo>
                  <a:pt x="4040810" y="0"/>
                </a:moveTo>
                <a:lnTo>
                  <a:pt x="8468658" y="12341"/>
                </a:lnTo>
                <a:lnTo>
                  <a:pt x="8464509" y="6877457"/>
                </a:lnTo>
                <a:lnTo>
                  <a:pt x="0" y="6877457"/>
                </a:lnTo>
                <a:lnTo>
                  <a:pt x="404081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nb-NO" noProof="0"/>
              <a:t>Klikk ikonet for å legge til bilde</a:t>
            </a:r>
          </a:p>
        </p:txBody>
      </p:sp>
      <p:sp>
        <p:nvSpPr>
          <p:cNvPr id="14" name="Trekant 13">
            <a:extLst>
              <a:ext uri="{FF2B5EF4-FFF2-40B4-BE49-F238E27FC236}">
                <a16:creationId xmlns:a16="http://schemas.microsoft.com/office/drawing/2014/main" id="{6A021AF7-4044-A644-8DB8-495F263390D0}"/>
              </a:ext>
            </a:extLst>
          </p:cNvPr>
          <p:cNvSpPr/>
          <p:nvPr userDrawn="1"/>
        </p:nvSpPr>
        <p:spPr>
          <a:xfrm rot="10800000">
            <a:off x="4933721" y="267867"/>
            <a:ext cx="3031755" cy="3031755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15" name="Trekant 14">
            <a:extLst>
              <a:ext uri="{FF2B5EF4-FFF2-40B4-BE49-F238E27FC236}">
                <a16:creationId xmlns:a16="http://schemas.microsoft.com/office/drawing/2014/main" id="{D2DFDB14-A8D5-F944-A91C-960A5C2F22AF}"/>
              </a:ext>
            </a:extLst>
          </p:cNvPr>
          <p:cNvSpPr/>
          <p:nvPr userDrawn="1"/>
        </p:nvSpPr>
        <p:spPr>
          <a:xfrm>
            <a:off x="-22175" y="5596959"/>
            <a:ext cx="1261040" cy="1261040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16" name="Trekant 15">
            <a:extLst>
              <a:ext uri="{FF2B5EF4-FFF2-40B4-BE49-F238E27FC236}">
                <a16:creationId xmlns:a16="http://schemas.microsoft.com/office/drawing/2014/main" id="{B7735FBC-8FBF-9947-B380-14D44D2206B1}"/>
              </a:ext>
            </a:extLst>
          </p:cNvPr>
          <p:cNvSpPr/>
          <p:nvPr userDrawn="1"/>
        </p:nvSpPr>
        <p:spPr>
          <a:xfrm rot="10800000">
            <a:off x="184302" y="236698"/>
            <a:ext cx="519337" cy="519337"/>
          </a:xfrm>
          <a:prstGeom prst="triangle">
            <a:avLst/>
          </a:prstGeom>
          <a:pattFill prst="dkVert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17" name="Trekant 16">
            <a:extLst>
              <a:ext uri="{FF2B5EF4-FFF2-40B4-BE49-F238E27FC236}">
                <a16:creationId xmlns:a16="http://schemas.microsoft.com/office/drawing/2014/main" id="{17B7C303-8734-B141-AF0D-2945DA349FBD}"/>
              </a:ext>
            </a:extLst>
          </p:cNvPr>
          <p:cNvSpPr/>
          <p:nvPr userDrawn="1"/>
        </p:nvSpPr>
        <p:spPr>
          <a:xfrm>
            <a:off x="4414384" y="5795386"/>
            <a:ext cx="519337" cy="519337"/>
          </a:xfrm>
          <a:prstGeom prst="triangle">
            <a:avLst/>
          </a:prstGeom>
          <a:pattFill prst="wdUpDiag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18" name="Trekant 17">
            <a:extLst>
              <a:ext uri="{FF2B5EF4-FFF2-40B4-BE49-F238E27FC236}">
                <a16:creationId xmlns:a16="http://schemas.microsoft.com/office/drawing/2014/main" id="{67914AE0-93F2-8346-B885-5734D2B694B2}"/>
              </a:ext>
            </a:extLst>
          </p:cNvPr>
          <p:cNvSpPr/>
          <p:nvPr userDrawn="1"/>
        </p:nvSpPr>
        <p:spPr>
          <a:xfrm rot="5400000">
            <a:off x="-48606" y="3035784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10166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DF9478-F9B4-41B5-BA21-7FB47BA0D2E5}" type="datetime1">
              <a:rPr lang="nb-NO" noProof="0" smtClean="0"/>
              <a:t>04.12.2022</a:t>
            </a:fld>
            <a:endParaRPr lang="nb-NO" noProof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872A5F6-5449-2840-B48F-2AA85FE272A3}"/>
              </a:ext>
            </a:extLst>
          </p:cNvPr>
          <p:cNvSpPr/>
          <p:nvPr userDrawn="1"/>
        </p:nvSpPr>
        <p:spPr>
          <a:xfrm>
            <a:off x="0" y="0"/>
            <a:ext cx="350259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6" name="Trekant 5">
            <a:extLst>
              <a:ext uri="{FF2B5EF4-FFF2-40B4-BE49-F238E27FC236}">
                <a16:creationId xmlns:a16="http://schemas.microsoft.com/office/drawing/2014/main" id="{2B3A8339-6DA4-E549-AEA2-9512C53F064F}"/>
              </a:ext>
            </a:extLst>
          </p:cNvPr>
          <p:cNvSpPr/>
          <p:nvPr userDrawn="1"/>
        </p:nvSpPr>
        <p:spPr>
          <a:xfrm>
            <a:off x="3591475" y="5273069"/>
            <a:ext cx="1486666" cy="1486666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7" name="Trekant 6">
            <a:extLst>
              <a:ext uri="{FF2B5EF4-FFF2-40B4-BE49-F238E27FC236}">
                <a16:creationId xmlns:a16="http://schemas.microsoft.com/office/drawing/2014/main" id="{752EA775-82B0-BA48-8CA2-7A09D72EC958}"/>
              </a:ext>
            </a:extLst>
          </p:cNvPr>
          <p:cNvSpPr/>
          <p:nvPr userDrawn="1"/>
        </p:nvSpPr>
        <p:spPr>
          <a:xfrm>
            <a:off x="76559" y="597553"/>
            <a:ext cx="562863" cy="562863"/>
          </a:xfrm>
          <a:prstGeom prst="triangle">
            <a:avLst/>
          </a:prstGeom>
          <a:pattFill prst="ltVert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8" name="Trekant 7">
            <a:extLst>
              <a:ext uri="{FF2B5EF4-FFF2-40B4-BE49-F238E27FC236}">
                <a16:creationId xmlns:a16="http://schemas.microsoft.com/office/drawing/2014/main" id="{2C6B50B5-10C1-4A40-9531-4F8DC16892F8}"/>
              </a:ext>
            </a:extLst>
          </p:cNvPr>
          <p:cNvSpPr/>
          <p:nvPr userDrawn="1"/>
        </p:nvSpPr>
        <p:spPr>
          <a:xfrm>
            <a:off x="357990" y="3814571"/>
            <a:ext cx="2960808" cy="2960808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26" name="Frihåndsform 25">
            <a:extLst>
              <a:ext uri="{FF2B5EF4-FFF2-40B4-BE49-F238E27FC236}">
                <a16:creationId xmlns:a16="http://schemas.microsoft.com/office/drawing/2014/main" id="{CAF18EC0-3F9F-6449-A2B2-A792B70BEA6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444819" y="597553"/>
            <a:ext cx="6063915" cy="6063915"/>
          </a:xfrm>
          <a:custGeom>
            <a:avLst/>
            <a:gdLst>
              <a:gd name="connsiteX0" fmla="*/ 0 w 6063915"/>
              <a:gd name="connsiteY0" fmla="*/ 0 h 6063915"/>
              <a:gd name="connsiteX1" fmla="*/ 6063915 w 6063915"/>
              <a:gd name="connsiteY1" fmla="*/ 0 h 6063915"/>
              <a:gd name="connsiteX2" fmla="*/ 3031957 w 6063915"/>
              <a:gd name="connsiteY2" fmla="*/ 6063915 h 606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3915" h="6063915">
                <a:moveTo>
                  <a:pt x="0" y="0"/>
                </a:moveTo>
                <a:lnTo>
                  <a:pt x="6063915" y="0"/>
                </a:lnTo>
                <a:lnTo>
                  <a:pt x="3031957" y="606391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r>
              <a:rPr lang="nb-NO" noProof="0"/>
              <a:t>Klikk ikonet for å legge til bilde</a:t>
            </a:r>
          </a:p>
        </p:txBody>
      </p:sp>
      <p:sp>
        <p:nvSpPr>
          <p:cNvPr id="28" name="Tittel 1">
            <a:extLst>
              <a:ext uri="{FF2B5EF4-FFF2-40B4-BE49-F238E27FC236}">
                <a16:creationId xmlns:a16="http://schemas.microsoft.com/office/drawing/2014/main" id="{68357860-E91C-1745-A5D1-921689BF47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6994" y="1535397"/>
            <a:ext cx="4845068" cy="1858617"/>
          </a:xfrm>
        </p:spPr>
        <p:txBody>
          <a:bodyPr rtlCol="0" anchor="b">
            <a:normAutofit/>
          </a:bodyPr>
          <a:lstStyle>
            <a:lvl1pPr algn="l">
              <a:defRPr sz="4800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nb-NO" noProof="0"/>
              <a:t>Tittel plasseres her</a:t>
            </a:r>
          </a:p>
        </p:txBody>
      </p:sp>
      <p:sp>
        <p:nvSpPr>
          <p:cNvPr id="29" name="Plassholder for innhold 2">
            <a:extLst>
              <a:ext uri="{FF2B5EF4-FFF2-40B4-BE49-F238E27FC236}">
                <a16:creationId xmlns:a16="http://schemas.microsoft.com/office/drawing/2014/main" id="{094A3FA1-7F3F-2D41-ABE1-512FA9FC4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6996" y="3401899"/>
            <a:ext cx="4845066" cy="2107095"/>
          </a:xfrm>
        </p:spPr>
        <p:txBody>
          <a:bodyPr rtlCol="0"/>
          <a:lstStyle>
            <a:lvl1pPr marL="182880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1pPr>
            <a:lvl2pPr marL="38404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 marL="56692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3pPr>
            <a:lvl4pPr marL="74980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4pPr>
            <a:lvl5pPr marL="93268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979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l tittel og innhol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5A1CA5-CEE1-4D2F-9F33-6A5D3A7F458F}" type="datetime1">
              <a:rPr lang="nb-NO" noProof="0" smtClean="0"/>
              <a:t>04.12.2022</a:t>
            </a:fld>
            <a:endParaRPr lang="nb-NO" noProof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5" name="Rektangel 3">
            <a:extLst>
              <a:ext uri="{FF2B5EF4-FFF2-40B4-BE49-F238E27FC236}">
                <a16:creationId xmlns:a16="http://schemas.microsoft.com/office/drawing/2014/main" id="{B4D4881A-F72E-2D4F-BC41-5D2839D87000}"/>
              </a:ext>
            </a:extLst>
          </p:cNvPr>
          <p:cNvSpPr/>
          <p:nvPr userDrawn="1"/>
        </p:nvSpPr>
        <p:spPr>
          <a:xfrm>
            <a:off x="4997302" y="0"/>
            <a:ext cx="7194698" cy="6879265"/>
          </a:xfrm>
          <a:custGeom>
            <a:avLst/>
            <a:gdLst>
              <a:gd name="connsiteX0" fmla="*/ 0 w 5004391"/>
              <a:gd name="connsiteY0" fmla="*/ 0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0 w 5004391"/>
              <a:gd name="connsiteY4" fmla="*/ 0 h 6858000"/>
              <a:gd name="connsiteX0" fmla="*/ 1424763 w 5004391"/>
              <a:gd name="connsiteY0" fmla="*/ 0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1424763 w 5004391"/>
              <a:gd name="connsiteY4" fmla="*/ 0 h 6858000"/>
              <a:gd name="connsiteX0" fmla="*/ 1275907 w 5004391"/>
              <a:gd name="connsiteY0" fmla="*/ 21265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1275907 w 5004391"/>
              <a:gd name="connsiteY4" fmla="*/ 21265 h 6858000"/>
              <a:gd name="connsiteX0" fmla="*/ 3466214 w 7194698"/>
              <a:gd name="connsiteY0" fmla="*/ 21265 h 6879265"/>
              <a:gd name="connsiteX1" fmla="*/ 7194698 w 7194698"/>
              <a:gd name="connsiteY1" fmla="*/ 0 h 6879265"/>
              <a:gd name="connsiteX2" fmla="*/ 7194698 w 7194698"/>
              <a:gd name="connsiteY2" fmla="*/ 6858000 h 6879265"/>
              <a:gd name="connsiteX3" fmla="*/ 0 w 7194698"/>
              <a:gd name="connsiteY3" fmla="*/ 6879265 h 6879265"/>
              <a:gd name="connsiteX4" fmla="*/ 3466214 w 7194698"/>
              <a:gd name="connsiteY4" fmla="*/ 21265 h 687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4698" h="6879265">
                <a:moveTo>
                  <a:pt x="3466214" y="21265"/>
                </a:moveTo>
                <a:lnTo>
                  <a:pt x="7194698" y="0"/>
                </a:lnTo>
                <a:lnTo>
                  <a:pt x="7194698" y="6858000"/>
                </a:lnTo>
                <a:lnTo>
                  <a:pt x="0" y="6879265"/>
                </a:lnTo>
                <a:lnTo>
                  <a:pt x="3466214" y="2126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6" name="Trekant 5">
            <a:extLst>
              <a:ext uri="{FF2B5EF4-FFF2-40B4-BE49-F238E27FC236}">
                <a16:creationId xmlns:a16="http://schemas.microsoft.com/office/drawing/2014/main" id="{214CA4B6-21BC-234A-9FAD-E362D7F194C4}"/>
              </a:ext>
            </a:extLst>
          </p:cNvPr>
          <p:cNvSpPr/>
          <p:nvPr userDrawn="1"/>
        </p:nvSpPr>
        <p:spPr>
          <a:xfrm>
            <a:off x="2571311" y="3814571"/>
            <a:ext cx="2960808" cy="2960808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7" name="Trekant 6">
            <a:extLst>
              <a:ext uri="{FF2B5EF4-FFF2-40B4-BE49-F238E27FC236}">
                <a16:creationId xmlns:a16="http://schemas.microsoft.com/office/drawing/2014/main" id="{815F04B4-E3C0-0845-8DEC-98C63E21B466}"/>
              </a:ext>
            </a:extLst>
          </p:cNvPr>
          <p:cNvSpPr/>
          <p:nvPr userDrawn="1"/>
        </p:nvSpPr>
        <p:spPr>
          <a:xfrm rot="10800000">
            <a:off x="2277396" y="3814571"/>
            <a:ext cx="1360968" cy="1360968"/>
          </a:xfrm>
          <a:prstGeom prst="triangle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8" name="Frihåndsform 7">
            <a:extLst>
              <a:ext uri="{FF2B5EF4-FFF2-40B4-BE49-F238E27FC236}">
                <a16:creationId xmlns:a16="http://schemas.microsoft.com/office/drawing/2014/main" id="{6850A90A-EBB3-314C-9D98-A4220E2739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2569281" y="330912"/>
            <a:ext cx="6217440" cy="6217440"/>
          </a:xfrm>
          <a:custGeom>
            <a:avLst/>
            <a:gdLst>
              <a:gd name="connsiteX0" fmla="*/ 0 w 6063915"/>
              <a:gd name="connsiteY0" fmla="*/ 0 h 6063915"/>
              <a:gd name="connsiteX1" fmla="*/ 6063915 w 6063915"/>
              <a:gd name="connsiteY1" fmla="*/ 0 h 6063915"/>
              <a:gd name="connsiteX2" fmla="*/ 3031957 w 6063915"/>
              <a:gd name="connsiteY2" fmla="*/ 6063915 h 606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3915" h="6063915">
                <a:moveTo>
                  <a:pt x="0" y="0"/>
                </a:moveTo>
                <a:lnTo>
                  <a:pt x="6063915" y="0"/>
                </a:lnTo>
                <a:lnTo>
                  <a:pt x="3031957" y="606391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r>
              <a:rPr lang="nb-NO" noProof="0"/>
              <a:t>Klikk ikonet for å legge til bilde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D3001923-8460-C64B-A54B-3221B8A6B8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8108" y="1957888"/>
            <a:ext cx="3815484" cy="1858617"/>
          </a:xfrm>
        </p:spPr>
        <p:txBody>
          <a:bodyPr rtlCol="0" anchor="b">
            <a:normAutofit/>
          </a:bodyPr>
          <a:lstStyle>
            <a:lvl1pPr algn="ctr">
              <a:defRPr sz="4800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b-NO" noProof="0"/>
              <a:t>Tittel plasseres her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9E64A275-2629-244A-A66F-FC140850C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110" y="3824390"/>
            <a:ext cx="3815482" cy="2107095"/>
          </a:xfrm>
        </p:spPr>
        <p:txBody>
          <a:bodyPr rtlCol="0"/>
          <a:lstStyle>
            <a:lvl1pPr marL="182880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1pPr>
            <a:lvl2pPr marL="38404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2pPr>
            <a:lvl3pPr marL="56692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3pPr>
            <a:lvl4pPr marL="74980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4pPr>
            <a:lvl5pPr marL="93268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12" name="Trekant 11">
            <a:extLst>
              <a:ext uri="{FF2B5EF4-FFF2-40B4-BE49-F238E27FC236}">
                <a16:creationId xmlns:a16="http://schemas.microsoft.com/office/drawing/2014/main" id="{520102B5-5695-C743-B30E-C92897B48D89}"/>
              </a:ext>
            </a:extLst>
          </p:cNvPr>
          <p:cNvSpPr/>
          <p:nvPr userDrawn="1"/>
        </p:nvSpPr>
        <p:spPr>
          <a:xfrm rot="16200000">
            <a:off x="11604063" y="316289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464220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med smalt innhol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004256-15B3-49DA-86BB-C8A517FA8286}" type="datetime1">
              <a:rPr lang="nb-NO" noProof="0" smtClean="0"/>
              <a:t>04.12.2022</a:t>
            </a:fld>
            <a:endParaRPr lang="nb-NO" noProof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B0D84E6-6DEA-1D4E-92C3-A360785A027B}"/>
              </a:ext>
            </a:extLst>
          </p:cNvPr>
          <p:cNvSpPr/>
          <p:nvPr userDrawn="1"/>
        </p:nvSpPr>
        <p:spPr>
          <a:xfrm>
            <a:off x="0" y="1730829"/>
            <a:ext cx="8229600" cy="34779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6" name="Trekant 5">
            <a:extLst>
              <a:ext uri="{FF2B5EF4-FFF2-40B4-BE49-F238E27FC236}">
                <a16:creationId xmlns:a16="http://schemas.microsoft.com/office/drawing/2014/main" id="{C28500E9-800B-C94A-B6F9-F73D37B2D301}"/>
              </a:ext>
            </a:extLst>
          </p:cNvPr>
          <p:cNvSpPr/>
          <p:nvPr userDrawn="1"/>
        </p:nvSpPr>
        <p:spPr>
          <a:xfrm rot="10800000">
            <a:off x="8749091" y="0"/>
            <a:ext cx="3442907" cy="3112470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7" name="Trekant 6">
            <a:extLst>
              <a:ext uri="{FF2B5EF4-FFF2-40B4-BE49-F238E27FC236}">
                <a16:creationId xmlns:a16="http://schemas.microsoft.com/office/drawing/2014/main" id="{1EAD70A4-7AF0-7E4D-ABBC-34DD61D7B01E}"/>
              </a:ext>
            </a:extLst>
          </p:cNvPr>
          <p:cNvSpPr/>
          <p:nvPr userDrawn="1"/>
        </p:nvSpPr>
        <p:spPr>
          <a:xfrm rot="10800000">
            <a:off x="3727215" y="5551712"/>
            <a:ext cx="1424687" cy="1306288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8" name="Tittel 9">
            <a:extLst>
              <a:ext uri="{FF2B5EF4-FFF2-40B4-BE49-F238E27FC236}">
                <a16:creationId xmlns:a16="http://schemas.microsoft.com/office/drawing/2014/main" id="{14C43A8B-650C-3B4B-9F8C-592CE9F269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625" y="2464270"/>
            <a:ext cx="5227376" cy="727700"/>
          </a:xfrm>
        </p:spPr>
        <p:txBody>
          <a:bodyPr rtlCol="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0345C704-9538-984E-8D14-D6AEC9A4C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8623" y="3265903"/>
            <a:ext cx="5227377" cy="1642386"/>
          </a:xfrm>
        </p:spPr>
        <p:txBody>
          <a:bodyPr lIns="91440" rIns="91440" rtlCol="0" anchor="t">
            <a:normAutofit/>
          </a:bodyPr>
          <a:lstStyle>
            <a:lvl1pPr marL="0" indent="0">
              <a:buNone/>
              <a:defRPr sz="20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13" name="Plassholder for bilde 11">
            <a:extLst>
              <a:ext uri="{FF2B5EF4-FFF2-40B4-BE49-F238E27FC236}">
                <a16:creationId xmlns:a16="http://schemas.microsoft.com/office/drawing/2014/main" id="{647B5AD0-4AD4-9843-9C08-DEF894490A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4593262" y="0"/>
            <a:ext cx="7598736" cy="6858000"/>
          </a:xfrm>
          <a:prstGeom prst="triangle">
            <a:avLst/>
          </a:prstGeom>
          <a:solidFill>
            <a:schemeClr val="accent1"/>
          </a:solidFill>
        </p:spPr>
        <p:txBody>
          <a:bodyPr rtlCol="0"/>
          <a:lstStyle/>
          <a:p>
            <a:pPr rtl="0"/>
            <a:r>
              <a:rPr lang="nb-NO" noProof="0"/>
              <a:t>Klikk ikonet for å legge til bilde</a:t>
            </a:r>
          </a:p>
        </p:txBody>
      </p:sp>
      <p:sp>
        <p:nvSpPr>
          <p:cNvPr id="14" name="Trekant 13">
            <a:extLst>
              <a:ext uri="{FF2B5EF4-FFF2-40B4-BE49-F238E27FC236}">
                <a16:creationId xmlns:a16="http://schemas.microsoft.com/office/drawing/2014/main" id="{8795BE2D-99B1-FE49-84B1-C41E44A8AC0B}"/>
              </a:ext>
            </a:extLst>
          </p:cNvPr>
          <p:cNvSpPr/>
          <p:nvPr userDrawn="1"/>
        </p:nvSpPr>
        <p:spPr>
          <a:xfrm rot="5400000">
            <a:off x="-48606" y="252453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403155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med bilde og forfatter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ihåndsform 9">
            <a:extLst>
              <a:ext uri="{FF2B5EF4-FFF2-40B4-BE49-F238E27FC236}">
                <a16:creationId xmlns:a16="http://schemas.microsoft.com/office/drawing/2014/main" id="{34F14FD9-9995-BE48-8C0E-B1454B9F231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76012" y="0"/>
            <a:ext cx="7598735" cy="6858000"/>
          </a:xfrm>
          <a:custGeom>
            <a:avLst/>
            <a:gdLst>
              <a:gd name="connsiteX0" fmla="*/ 0 w 7598735"/>
              <a:gd name="connsiteY0" fmla="*/ 0 h 6858000"/>
              <a:gd name="connsiteX1" fmla="*/ 7598735 w 7598735"/>
              <a:gd name="connsiteY1" fmla="*/ 0 h 6858000"/>
              <a:gd name="connsiteX2" fmla="*/ 7598735 w 7598735"/>
              <a:gd name="connsiteY2" fmla="*/ 6858000 h 6858000"/>
              <a:gd name="connsiteX3" fmla="*/ 0 w 7598735"/>
              <a:gd name="connsiteY3" fmla="*/ 6858000 h 6858000"/>
              <a:gd name="connsiteX4" fmla="*/ 0 w 7598735"/>
              <a:gd name="connsiteY4" fmla="*/ 6378840 h 6858000"/>
              <a:gd name="connsiteX5" fmla="*/ 140333 w 7598735"/>
              <a:gd name="connsiteY5" fmla="*/ 6379536 h 6858000"/>
              <a:gd name="connsiteX6" fmla="*/ 3074919 w 7598735"/>
              <a:gd name="connsiteY6" fmla="*/ 489098 h 6858000"/>
              <a:gd name="connsiteX7" fmla="*/ 0 w 7598735"/>
              <a:gd name="connsiteY7" fmla="*/ 4800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8735" h="6858000">
                <a:moveTo>
                  <a:pt x="0" y="0"/>
                </a:moveTo>
                <a:lnTo>
                  <a:pt x="7598735" y="0"/>
                </a:lnTo>
                <a:lnTo>
                  <a:pt x="7598735" y="6858000"/>
                </a:lnTo>
                <a:lnTo>
                  <a:pt x="0" y="6858000"/>
                </a:lnTo>
                <a:lnTo>
                  <a:pt x="0" y="6378840"/>
                </a:lnTo>
                <a:lnTo>
                  <a:pt x="140333" y="6379536"/>
                </a:lnTo>
                <a:lnTo>
                  <a:pt x="3074919" y="489098"/>
                </a:lnTo>
                <a:lnTo>
                  <a:pt x="0" y="48004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r>
              <a:rPr lang="nb-NO" noProof="0"/>
              <a:t>Klikk ikonet for å legge til bilde</a:t>
            </a:r>
          </a:p>
        </p:txBody>
      </p:sp>
      <p:sp>
        <p:nvSpPr>
          <p:cNvPr id="15" name="Frihåndsform 14">
            <a:extLst>
              <a:ext uri="{FF2B5EF4-FFF2-40B4-BE49-F238E27FC236}">
                <a16:creationId xmlns:a16="http://schemas.microsoft.com/office/drawing/2014/main" id="{BFAE6FFB-F37C-7040-87B6-654B2F44CE7A}"/>
              </a:ext>
            </a:extLst>
          </p:cNvPr>
          <p:cNvSpPr/>
          <p:nvPr userDrawn="1"/>
        </p:nvSpPr>
        <p:spPr>
          <a:xfrm>
            <a:off x="413825" y="463261"/>
            <a:ext cx="7347125" cy="5911703"/>
          </a:xfrm>
          <a:custGeom>
            <a:avLst/>
            <a:gdLst>
              <a:gd name="connsiteX0" fmla="*/ 125507 w 7347125"/>
              <a:gd name="connsiteY0" fmla="*/ 0 h 5911703"/>
              <a:gd name="connsiteX1" fmla="*/ 7347125 w 7347125"/>
              <a:gd name="connsiteY1" fmla="*/ 21265 h 5911703"/>
              <a:gd name="connsiteX2" fmla="*/ 4412539 w 7347125"/>
              <a:gd name="connsiteY2" fmla="*/ 5911703 h 5911703"/>
              <a:gd name="connsiteX3" fmla="*/ 1007798 w 7347125"/>
              <a:gd name="connsiteY3" fmla="*/ 5894815 h 5911703"/>
              <a:gd name="connsiteX4" fmla="*/ 1007798 w 7347125"/>
              <a:gd name="connsiteY4" fmla="*/ 5901070 h 5911703"/>
              <a:gd name="connsiteX5" fmla="*/ 0 w 7347125"/>
              <a:gd name="connsiteY5" fmla="*/ 5901070 h 5911703"/>
              <a:gd name="connsiteX6" fmla="*/ 0 w 7347125"/>
              <a:gd name="connsiteY6" fmla="*/ 10632 h 5911703"/>
              <a:gd name="connsiteX7" fmla="*/ 125507 w 7347125"/>
              <a:gd name="connsiteY7" fmla="*/ 10632 h 591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47125" h="5911703">
                <a:moveTo>
                  <a:pt x="125507" y="0"/>
                </a:moveTo>
                <a:lnTo>
                  <a:pt x="7347125" y="21265"/>
                </a:lnTo>
                <a:lnTo>
                  <a:pt x="4412539" y="5911703"/>
                </a:lnTo>
                <a:lnTo>
                  <a:pt x="1007798" y="5894815"/>
                </a:lnTo>
                <a:lnTo>
                  <a:pt x="1007798" y="5901070"/>
                </a:lnTo>
                <a:lnTo>
                  <a:pt x="0" y="5901070"/>
                </a:lnTo>
                <a:lnTo>
                  <a:pt x="0" y="10632"/>
                </a:lnTo>
                <a:lnTo>
                  <a:pt x="125507" y="106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nb-NO" noProof="0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0D2EF2-E817-4468-AA17-918E6B37D91D}" type="datetime1">
              <a:rPr lang="nb-NO" noProof="0" smtClean="0"/>
              <a:t>04.12.2022</a:t>
            </a:fld>
            <a:endParaRPr lang="nb-NO" noProof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48AB73D1-1AA1-4E44-A7DA-8C00D8E10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501" y="1609159"/>
            <a:ext cx="4253334" cy="3639682"/>
          </a:xfrm>
        </p:spPr>
        <p:txBody>
          <a:bodyPr rtlCol="0" anchor="t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Sitat</a:t>
            </a:r>
            <a:r>
              <a:rPr lang="nb-NO" b="1" noProof="0"/>
              <a:t> </a:t>
            </a:r>
            <a:r>
              <a:rPr lang="nb-NO" noProof="0"/>
              <a:t>plasseres her</a:t>
            </a:r>
          </a:p>
        </p:txBody>
      </p:sp>
      <p:sp>
        <p:nvSpPr>
          <p:cNvPr id="13" name="Trekant 12">
            <a:extLst>
              <a:ext uri="{FF2B5EF4-FFF2-40B4-BE49-F238E27FC236}">
                <a16:creationId xmlns:a16="http://schemas.microsoft.com/office/drawing/2014/main" id="{611FC0D0-E6E4-7645-B0C7-97FB2012039D}"/>
              </a:ext>
            </a:extLst>
          </p:cNvPr>
          <p:cNvSpPr/>
          <p:nvPr userDrawn="1"/>
        </p:nvSpPr>
        <p:spPr>
          <a:xfrm rot="5400000">
            <a:off x="-48606" y="1669422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911924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re titte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b-NO" noProof="0" smtClean="0"/>
              <a:t>‹#›</a:t>
            </a:fld>
            <a:endParaRPr lang="nb-NO" noProof="0"/>
          </a:p>
        </p:txBody>
      </p: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C3F11B56-403C-AA43-BA54-5CD9A60BDDC5}"/>
              </a:ext>
            </a:extLst>
          </p:cNvPr>
          <p:cNvGrpSpPr/>
          <p:nvPr userDrawn="1"/>
        </p:nvGrpSpPr>
        <p:grpSpPr>
          <a:xfrm>
            <a:off x="0" y="-4353"/>
            <a:ext cx="6884691" cy="6862353"/>
            <a:chOff x="0" y="-4353"/>
            <a:chExt cx="6884691" cy="6862353"/>
          </a:xfrm>
        </p:grpSpPr>
        <p:sp>
          <p:nvSpPr>
            <p:cNvPr id="5" name="Frihåndsform 4">
              <a:extLst>
                <a:ext uri="{FF2B5EF4-FFF2-40B4-BE49-F238E27FC236}">
                  <a16:creationId xmlns:a16="http://schemas.microsoft.com/office/drawing/2014/main" id="{D8BAD61D-F455-9240-A0C6-DE4F40E47C29}"/>
                </a:ext>
              </a:extLst>
            </p:cNvPr>
            <p:cNvSpPr/>
            <p:nvPr userDrawn="1"/>
          </p:nvSpPr>
          <p:spPr>
            <a:xfrm>
              <a:off x="0" y="-4353"/>
              <a:ext cx="6884691" cy="6862353"/>
            </a:xfrm>
            <a:custGeom>
              <a:avLst/>
              <a:gdLst>
                <a:gd name="connsiteX0" fmla="*/ 0 w 6838726"/>
                <a:gd name="connsiteY0" fmla="*/ 0 h 6853468"/>
                <a:gd name="connsiteX1" fmla="*/ 6838726 w 6838726"/>
                <a:gd name="connsiteY1" fmla="*/ 20138 h 6853468"/>
                <a:gd name="connsiteX2" fmla="*/ 3434396 w 6838726"/>
                <a:gd name="connsiteY2" fmla="*/ 6853468 h 6853468"/>
                <a:gd name="connsiteX3" fmla="*/ 0 w 6838726"/>
                <a:gd name="connsiteY3" fmla="*/ 6836433 h 6853468"/>
                <a:gd name="connsiteX4" fmla="*/ 0 w 6838726"/>
                <a:gd name="connsiteY4" fmla="*/ 0 h 6853468"/>
                <a:gd name="connsiteX0" fmla="*/ 15156 w 6853882"/>
                <a:gd name="connsiteY0" fmla="*/ 0 h 6861693"/>
                <a:gd name="connsiteX1" fmla="*/ 6853882 w 6853882"/>
                <a:gd name="connsiteY1" fmla="*/ 20138 h 6861693"/>
                <a:gd name="connsiteX2" fmla="*/ 3449552 w 6853882"/>
                <a:gd name="connsiteY2" fmla="*/ 6853468 h 6861693"/>
                <a:gd name="connsiteX3" fmla="*/ 0 w 6853882"/>
                <a:gd name="connsiteY3" fmla="*/ 6861693 h 6861693"/>
                <a:gd name="connsiteX4" fmla="*/ 15156 w 6853882"/>
                <a:gd name="connsiteY4" fmla="*/ 0 h 6861693"/>
                <a:gd name="connsiteX0" fmla="*/ 15156 w 6853882"/>
                <a:gd name="connsiteY0" fmla="*/ 0 h 6863572"/>
                <a:gd name="connsiteX1" fmla="*/ 6853882 w 6853882"/>
                <a:gd name="connsiteY1" fmla="*/ 20138 h 6863572"/>
                <a:gd name="connsiteX2" fmla="*/ 3444500 w 6853882"/>
                <a:gd name="connsiteY2" fmla="*/ 6863572 h 6863572"/>
                <a:gd name="connsiteX3" fmla="*/ 0 w 6853882"/>
                <a:gd name="connsiteY3" fmla="*/ 6861693 h 6863572"/>
                <a:gd name="connsiteX4" fmla="*/ 15156 w 6853882"/>
                <a:gd name="connsiteY4" fmla="*/ 0 h 6863572"/>
                <a:gd name="connsiteX0" fmla="*/ 0 w 6866861"/>
                <a:gd name="connsiteY0" fmla="*/ 0 h 6856528"/>
                <a:gd name="connsiteX1" fmla="*/ 6866861 w 6866861"/>
                <a:gd name="connsiteY1" fmla="*/ 13094 h 6856528"/>
                <a:gd name="connsiteX2" fmla="*/ 3457479 w 6866861"/>
                <a:gd name="connsiteY2" fmla="*/ 6856528 h 6856528"/>
                <a:gd name="connsiteX3" fmla="*/ 12979 w 6866861"/>
                <a:gd name="connsiteY3" fmla="*/ 6854649 h 6856528"/>
                <a:gd name="connsiteX4" fmla="*/ 0 w 6866861"/>
                <a:gd name="connsiteY4" fmla="*/ 0 h 6856528"/>
                <a:gd name="connsiteX0" fmla="*/ 0 w 6893137"/>
                <a:gd name="connsiteY0" fmla="*/ 7922 h 6864450"/>
                <a:gd name="connsiteX1" fmla="*/ 6893137 w 6893137"/>
                <a:gd name="connsiteY1" fmla="*/ 0 h 6864450"/>
                <a:gd name="connsiteX2" fmla="*/ 3457479 w 6893137"/>
                <a:gd name="connsiteY2" fmla="*/ 6864450 h 6864450"/>
                <a:gd name="connsiteX3" fmla="*/ 12979 w 6893137"/>
                <a:gd name="connsiteY3" fmla="*/ 6862571 h 6864450"/>
                <a:gd name="connsiteX4" fmla="*/ 0 w 6893137"/>
                <a:gd name="connsiteY4" fmla="*/ 7922 h 6864450"/>
                <a:gd name="connsiteX0" fmla="*/ 0 w 6897755"/>
                <a:gd name="connsiteY0" fmla="*/ 0 h 6870380"/>
                <a:gd name="connsiteX1" fmla="*/ 6897755 w 6897755"/>
                <a:gd name="connsiteY1" fmla="*/ 5930 h 6870380"/>
                <a:gd name="connsiteX2" fmla="*/ 3462097 w 6897755"/>
                <a:gd name="connsiteY2" fmla="*/ 6870380 h 6870380"/>
                <a:gd name="connsiteX3" fmla="*/ 17597 w 6897755"/>
                <a:gd name="connsiteY3" fmla="*/ 6868501 h 6870380"/>
                <a:gd name="connsiteX4" fmla="*/ 0 w 6897755"/>
                <a:gd name="connsiteY4" fmla="*/ 0 h 6870380"/>
                <a:gd name="connsiteX0" fmla="*/ 9234 w 6880863"/>
                <a:gd name="connsiteY0" fmla="*/ 0 h 6866017"/>
                <a:gd name="connsiteX1" fmla="*/ 6880863 w 6880863"/>
                <a:gd name="connsiteY1" fmla="*/ 1567 h 6866017"/>
                <a:gd name="connsiteX2" fmla="*/ 3445205 w 6880863"/>
                <a:gd name="connsiteY2" fmla="*/ 6866017 h 6866017"/>
                <a:gd name="connsiteX3" fmla="*/ 705 w 6880863"/>
                <a:gd name="connsiteY3" fmla="*/ 6864138 h 6866017"/>
                <a:gd name="connsiteX4" fmla="*/ 9234 w 6880863"/>
                <a:gd name="connsiteY4" fmla="*/ 0 h 6866017"/>
                <a:gd name="connsiteX0" fmla="*/ 0 w 6884692"/>
                <a:gd name="connsiteY0" fmla="*/ 0 h 6883465"/>
                <a:gd name="connsiteX1" fmla="*/ 6884692 w 6884692"/>
                <a:gd name="connsiteY1" fmla="*/ 19015 h 6883465"/>
                <a:gd name="connsiteX2" fmla="*/ 3449034 w 6884692"/>
                <a:gd name="connsiteY2" fmla="*/ 6883465 h 6883465"/>
                <a:gd name="connsiteX3" fmla="*/ 4534 w 6884692"/>
                <a:gd name="connsiteY3" fmla="*/ 6881586 h 6883465"/>
                <a:gd name="connsiteX4" fmla="*/ 0 w 6884692"/>
                <a:gd name="connsiteY4" fmla="*/ 0 h 6883465"/>
                <a:gd name="connsiteX0" fmla="*/ 9234 w 6880863"/>
                <a:gd name="connsiteY0" fmla="*/ 0 h 6879102"/>
                <a:gd name="connsiteX1" fmla="*/ 6880863 w 6880863"/>
                <a:gd name="connsiteY1" fmla="*/ 14652 h 6879102"/>
                <a:gd name="connsiteX2" fmla="*/ 3445205 w 6880863"/>
                <a:gd name="connsiteY2" fmla="*/ 6879102 h 6879102"/>
                <a:gd name="connsiteX3" fmla="*/ 705 w 6880863"/>
                <a:gd name="connsiteY3" fmla="*/ 6877223 h 6879102"/>
                <a:gd name="connsiteX4" fmla="*/ 9234 w 6880863"/>
                <a:gd name="connsiteY4" fmla="*/ 0 h 6879102"/>
                <a:gd name="connsiteX0" fmla="*/ 0 w 6884691"/>
                <a:gd name="connsiteY0" fmla="*/ 0 h 6874740"/>
                <a:gd name="connsiteX1" fmla="*/ 6884691 w 6884691"/>
                <a:gd name="connsiteY1" fmla="*/ 10290 h 6874740"/>
                <a:gd name="connsiteX2" fmla="*/ 3449033 w 6884691"/>
                <a:gd name="connsiteY2" fmla="*/ 6874740 h 6874740"/>
                <a:gd name="connsiteX3" fmla="*/ 4533 w 6884691"/>
                <a:gd name="connsiteY3" fmla="*/ 6872861 h 6874740"/>
                <a:gd name="connsiteX4" fmla="*/ 0 w 6884691"/>
                <a:gd name="connsiteY4" fmla="*/ 0 h 687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4691" h="6874740">
                  <a:moveTo>
                    <a:pt x="0" y="0"/>
                  </a:moveTo>
                  <a:lnTo>
                    <a:pt x="6884691" y="10290"/>
                  </a:lnTo>
                  <a:lnTo>
                    <a:pt x="3449033" y="6874740"/>
                  </a:lnTo>
                  <a:lnTo>
                    <a:pt x="4533" y="6872861"/>
                  </a:lnTo>
                  <a:cubicBezTo>
                    <a:pt x="207" y="4587978"/>
                    <a:pt x="4326" y="22848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 noProof="0"/>
            </a:p>
          </p:txBody>
        </p:sp>
        <p:sp>
          <p:nvSpPr>
            <p:cNvPr id="7" name="Trekant 6">
              <a:extLst>
                <a:ext uri="{FF2B5EF4-FFF2-40B4-BE49-F238E27FC236}">
                  <a16:creationId xmlns:a16="http://schemas.microsoft.com/office/drawing/2014/main" id="{75004ACB-4E38-6449-B733-0C6A6BC40ADD}"/>
                </a:ext>
              </a:extLst>
            </p:cNvPr>
            <p:cNvSpPr/>
            <p:nvPr userDrawn="1"/>
          </p:nvSpPr>
          <p:spPr>
            <a:xfrm>
              <a:off x="3641197" y="5941716"/>
              <a:ext cx="911753" cy="911753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 noProof="0"/>
            </a:p>
          </p:txBody>
        </p:sp>
        <p:sp>
          <p:nvSpPr>
            <p:cNvPr id="8" name="Trekant 7">
              <a:extLst>
                <a:ext uri="{FF2B5EF4-FFF2-40B4-BE49-F238E27FC236}">
                  <a16:creationId xmlns:a16="http://schemas.microsoft.com/office/drawing/2014/main" id="{6A52034F-1EDC-3040-A1B3-B572FC286C20}"/>
                </a:ext>
              </a:extLst>
            </p:cNvPr>
            <p:cNvSpPr/>
            <p:nvPr userDrawn="1"/>
          </p:nvSpPr>
          <p:spPr>
            <a:xfrm rot="10800000">
              <a:off x="4944403" y="174432"/>
              <a:ext cx="1590022" cy="1590022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 noProof="0"/>
            </a:p>
          </p:txBody>
        </p:sp>
      </p:grpSp>
      <p:sp>
        <p:nvSpPr>
          <p:cNvPr id="10" name="Tittel 1">
            <a:extLst>
              <a:ext uri="{FF2B5EF4-FFF2-40B4-BE49-F238E27FC236}">
                <a16:creationId xmlns:a16="http://schemas.microsoft.com/office/drawing/2014/main" id="{1877EC85-9CA1-EB4F-A9AC-2C02CB520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988" y="1954400"/>
            <a:ext cx="4393415" cy="3002359"/>
          </a:xfrm>
        </p:spPr>
        <p:txBody>
          <a:bodyPr rtlCol="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Tittel plasseres her</a:t>
            </a:r>
          </a:p>
        </p:txBody>
      </p:sp>
      <p:sp>
        <p:nvSpPr>
          <p:cNvPr id="12" name="Trekant 11">
            <a:extLst>
              <a:ext uri="{FF2B5EF4-FFF2-40B4-BE49-F238E27FC236}">
                <a16:creationId xmlns:a16="http://schemas.microsoft.com/office/drawing/2014/main" id="{FD910B80-BD19-CF49-AB0B-1C5DEECEDED5}"/>
              </a:ext>
            </a:extLst>
          </p:cNvPr>
          <p:cNvSpPr/>
          <p:nvPr userDrawn="1"/>
        </p:nvSpPr>
        <p:spPr>
          <a:xfrm rot="5400000">
            <a:off x="-48606" y="316516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775032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re tittel_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e 10">
            <a:extLst>
              <a:ext uri="{FF2B5EF4-FFF2-40B4-BE49-F238E27FC236}">
                <a16:creationId xmlns:a16="http://schemas.microsoft.com/office/drawing/2014/main" id="{C15DFD37-81D5-5742-B09A-5D4CBF48B7EA}"/>
              </a:ext>
            </a:extLst>
          </p:cNvPr>
          <p:cNvGrpSpPr/>
          <p:nvPr userDrawn="1"/>
        </p:nvGrpSpPr>
        <p:grpSpPr>
          <a:xfrm rot="10800000">
            <a:off x="5294245" y="0"/>
            <a:ext cx="6897755" cy="6858000"/>
            <a:chOff x="-17598" y="0"/>
            <a:chExt cx="6897755" cy="6858000"/>
          </a:xfrm>
        </p:grpSpPr>
        <p:sp>
          <p:nvSpPr>
            <p:cNvPr id="12" name="Frihåndsform 11">
              <a:extLst>
                <a:ext uri="{FF2B5EF4-FFF2-40B4-BE49-F238E27FC236}">
                  <a16:creationId xmlns:a16="http://schemas.microsoft.com/office/drawing/2014/main" id="{00CF4E43-4A68-664C-B973-2FE49DC7733D}"/>
                </a:ext>
              </a:extLst>
            </p:cNvPr>
            <p:cNvSpPr/>
            <p:nvPr userDrawn="1"/>
          </p:nvSpPr>
          <p:spPr>
            <a:xfrm>
              <a:off x="-17598" y="0"/>
              <a:ext cx="6897755" cy="6858000"/>
            </a:xfrm>
            <a:custGeom>
              <a:avLst/>
              <a:gdLst>
                <a:gd name="connsiteX0" fmla="*/ 0 w 6838726"/>
                <a:gd name="connsiteY0" fmla="*/ 0 h 6853468"/>
                <a:gd name="connsiteX1" fmla="*/ 6838726 w 6838726"/>
                <a:gd name="connsiteY1" fmla="*/ 20138 h 6853468"/>
                <a:gd name="connsiteX2" fmla="*/ 3434396 w 6838726"/>
                <a:gd name="connsiteY2" fmla="*/ 6853468 h 6853468"/>
                <a:gd name="connsiteX3" fmla="*/ 0 w 6838726"/>
                <a:gd name="connsiteY3" fmla="*/ 6836433 h 6853468"/>
                <a:gd name="connsiteX4" fmla="*/ 0 w 6838726"/>
                <a:gd name="connsiteY4" fmla="*/ 0 h 6853468"/>
                <a:gd name="connsiteX0" fmla="*/ 15156 w 6853882"/>
                <a:gd name="connsiteY0" fmla="*/ 0 h 6861693"/>
                <a:gd name="connsiteX1" fmla="*/ 6853882 w 6853882"/>
                <a:gd name="connsiteY1" fmla="*/ 20138 h 6861693"/>
                <a:gd name="connsiteX2" fmla="*/ 3449552 w 6853882"/>
                <a:gd name="connsiteY2" fmla="*/ 6853468 h 6861693"/>
                <a:gd name="connsiteX3" fmla="*/ 0 w 6853882"/>
                <a:gd name="connsiteY3" fmla="*/ 6861693 h 6861693"/>
                <a:gd name="connsiteX4" fmla="*/ 15156 w 6853882"/>
                <a:gd name="connsiteY4" fmla="*/ 0 h 6861693"/>
                <a:gd name="connsiteX0" fmla="*/ 15156 w 6853882"/>
                <a:gd name="connsiteY0" fmla="*/ 0 h 6863572"/>
                <a:gd name="connsiteX1" fmla="*/ 6853882 w 6853882"/>
                <a:gd name="connsiteY1" fmla="*/ 20138 h 6863572"/>
                <a:gd name="connsiteX2" fmla="*/ 3444500 w 6853882"/>
                <a:gd name="connsiteY2" fmla="*/ 6863572 h 6863572"/>
                <a:gd name="connsiteX3" fmla="*/ 0 w 6853882"/>
                <a:gd name="connsiteY3" fmla="*/ 6861693 h 6863572"/>
                <a:gd name="connsiteX4" fmla="*/ 15156 w 6853882"/>
                <a:gd name="connsiteY4" fmla="*/ 0 h 6863572"/>
                <a:gd name="connsiteX0" fmla="*/ 0 w 6866861"/>
                <a:gd name="connsiteY0" fmla="*/ 0 h 6856528"/>
                <a:gd name="connsiteX1" fmla="*/ 6866861 w 6866861"/>
                <a:gd name="connsiteY1" fmla="*/ 13094 h 6856528"/>
                <a:gd name="connsiteX2" fmla="*/ 3457479 w 6866861"/>
                <a:gd name="connsiteY2" fmla="*/ 6856528 h 6856528"/>
                <a:gd name="connsiteX3" fmla="*/ 12979 w 6866861"/>
                <a:gd name="connsiteY3" fmla="*/ 6854649 h 6856528"/>
                <a:gd name="connsiteX4" fmla="*/ 0 w 6866861"/>
                <a:gd name="connsiteY4" fmla="*/ 0 h 6856528"/>
                <a:gd name="connsiteX0" fmla="*/ 0 w 6893137"/>
                <a:gd name="connsiteY0" fmla="*/ 7922 h 6864450"/>
                <a:gd name="connsiteX1" fmla="*/ 6893137 w 6893137"/>
                <a:gd name="connsiteY1" fmla="*/ 0 h 6864450"/>
                <a:gd name="connsiteX2" fmla="*/ 3457479 w 6893137"/>
                <a:gd name="connsiteY2" fmla="*/ 6864450 h 6864450"/>
                <a:gd name="connsiteX3" fmla="*/ 12979 w 6893137"/>
                <a:gd name="connsiteY3" fmla="*/ 6862571 h 6864450"/>
                <a:gd name="connsiteX4" fmla="*/ 0 w 6893137"/>
                <a:gd name="connsiteY4" fmla="*/ 7922 h 6864450"/>
                <a:gd name="connsiteX0" fmla="*/ 0 w 6897755"/>
                <a:gd name="connsiteY0" fmla="*/ 0 h 6870380"/>
                <a:gd name="connsiteX1" fmla="*/ 6897755 w 6897755"/>
                <a:gd name="connsiteY1" fmla="*/ 5930 h 6870380"/>
                <a:gd name="connsiteX2" fmla="*/ 3462097 w 6897755"/>
                <a:gd name="connsiteY2" fmla="*/ 6870380 h 6870380"/>
                <a:gd name="connsiteX3" fmla="*/ 17597 w 6897755"/>
                <a:gd name="connsiteY3" fmla="*/ 6868501 h 6870380"/>
                <a:gd name="connsiteX4" fmla="*/ 0 w 6897755"/>
                <a:gd name="connsiteY4" fmla="*/ 0 h 687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97755" h="6870380">
                  <a:moveTo>
                    <a:pt x="0" y="0"/>
                  </a:moveTo>
                  <a:lnTo>
                    <a:pt x="6897755" y="5930"/>
                  </a:lnTo>
                  <a:lnTo>
                    <a:pt x="3462097" y="6870380"/>
                  </a:lnTo>
                  <a:lnTo>
                    <a:pt x="17597" y="6868501"/>
                  </a:lnTo>
                  <a:cubicBezTo>
                    <a:pt x="13271" y="4583618"/>
                    <a:pt x="4326" y="22848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 noProof="0"/>
            </a:p>
          </p:txBody>
        </p:sp>
        <p:sp>
          <p:nvSpPr>
            <p:cNvPr id="13" name="Trekant 12">
              <a:extLst>
                <a:ext uri="{FF2B5EF4-FFF2-40B4-BE49-F238E27FC236}">
                  <a16:creationId xmlns:a16="http://schemas.microsoft.com/office/drawing/2014/main" id="{AFAD3D76-9126-CC42-90B0-5BF85DC91E3E}"/>
                </a:ext>
              </a:extLst>
            </p:cNvPr>
            <p:cNvSpPr/>
            <p:nvPr userDrawn="1"/>
          </p:nvSpPr>
          <p:spPr>
            <a:xfrm>
              <a:off x="3641197" y="5941716"/>
              <a:ext cx="911753" cy="911753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 noProof="0"/>
            </a:p>
          </p:txBody>
        </p:sp>
        <p:sp>
          <p:nvSpPr>
            <p:cNvPr id="14" name="Trekant 13">
              <a:extLst>
                <a:ext uri="{FF2B5EF4-FFF2-40B4-BE49-F238E27FC236}">
                  <a16:creationId xmlns:a16="http://schemas.microsoft.com/office/drawing/2014/main" id="{9D011AB3-8218-AE4F-9DF7-810A1B45C453}"/>
                </a:ext>
              </a:extLst>
            </p:cNvPr>
            <p:cNvSpPr/>
            <p:nvPr userDrawn="1"/>
          </p:nvSpPr>
          <p:spPr>
            <a:xfrm rot="10800000">
              <a:off x="4944403" y="174432"/>
              <a:ext cx="1590022" cy="1590022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 noProof="0"/>
            </a:p>
          </p:txBody>
        </p:sp>
      </p:grp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1877EC85-9CA1-EB4F-A9AC-2C02CB520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5272" y="1954400"/>
            <a:ext cx="3889053" cy="3002359"/>
          </a:xfrm>
        </p:spPr>
        <p:txBody>
          <a:bodyPr rtlCol="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Tittel plasseres her</a:t>
            </a:r>
          </a:p>
        </p:txBody>
      </p:sp>
      <p:sp>
        <p:nvSpPr>
          <p:cNvPr id="9" name="Trekant 8">
            <a:extLst>
              <a:ext uri="{FF2B5EF4-FFF2-40B4-BE49-F238E27FC236}">
                <a16:creationId xmlns:a16="http://schemas.microsoft.com/office/drawing/2014/main" id="{D84320FE-42A3-294B-AAE0-3D16A63E3599}"/>
              </a:ext>
            </a:extLst>
          </p:cNvPr>
          <p:cNvSpPr/>
          <p:nvPr userDrawn="1"/>
        </p:nvSpPr>
        <p:spPr>
          <a:xfrm rot="16200000">
            <a:off x="11604063" y="316289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717437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 horisont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3FFCAC17-2511-3D4F-A318-B241447A2C02}"/>
              </a:ext>
            </a:extLst>
          </p:cNvPr>
          <p:cNvSpPr/>
          <p:nvPr userDrawn="1"/>
        </p:nvSpPr>
        <p:spPr>
          <a:xfrm>
            <a:off x="413825" y="2941613"/>
            <a:ext cx="11364350" cy="34326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15" name="Plassholder for innhold 2">
            <a:extLst>
              <a:ext uri="{FF2B5EF4-FFF2-40B4-BE49-F238E27FC236}">
                <a16:creationId xmlns:a16="http://schemas.microsoft.com/office/drawing/2014/main" id="{C13F5538-7999-A74B-BCB7-A96C8DBCC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4280546"/>
            <a:ext cx="10452848" cy="1791071"/>
          </a:xfrm>
        </p:spPr>
        <p:txBody>
          <a:bodyPr rtlCol="0"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16" name="Plassholder for dato 6">
            <a:extLst>
              <a:ext uri="{FF2B5EF4-FFF2-40B4-BE49-F238E27FC236}">
                <a16:creationId xmlns:a16="http://schemas.microsoft.com/office/drawing/2014/main" id="{DE5056B4-56A3-6E40-92E1-FA33B5C8F8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rtlCol="0"/>
          <a:lstStyle/>
          <a:p>
            <a:pPr rtl="0"/>
            <a:fld id="{BA509F46-8B27-4F89-A65F-FA6B529C575F}" type="datetime1">
              <a:rPr lang="nb-NO" noProof="0" smtClean="0"/>
              <a:t>04.12.2022</a:t>
            </a:fld>
            <a:endParaRPr lang="nb-NO" noProof="0"/>
          </a:p>
        </p:txBody>
      </p:sp>
      <p:sp>
        <p:nvSpPr>
          <p:cNvPr id="17" name="Plassholder for bunntekst 7">
            <a:extLst>
              <a:ext uri="{FF2B5EF4-FFF2-40B4-BE49-F238E27FC236}">
                <a16:creationId xmlns:a16="http://schemas.microsoft.com/office/drawing/2014/main" id="{A47DE6D7-793F-C846-8A00-3061847B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rtl="0"/>
            <a:endParaRPr lang="nb-NO" noProof="0"/>
          </a:p>
        </p:txBody>
      </p:sp>
      <p:sp>
        <p:nvSpPr>
          <p:cNvPr id="18" name="Plassholder for lysbildenummer 8">
            <a:extLst>
              <a:ext uri="{FF2B5EF4-FFF2-40B4-BE49-F238E27FC236}">
                <a16:creationId xmlns:a16="http://schemas.microsoft.com/office/drawing/2014/main" id="{B4C61174-2D39-E640-8A16-DCE65554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19" name="Tittel 9">
            <a:extLst>
              <a:ext uri="{FF2B5EF4-FFF2-40B4-BE49-F238E27FC236}">
                <a16:creationId xmlns:a16="http://schemas.microsoft.com/office/drawing/2014/main" id="{13596EE0-A679-3B49-BA9A-D5C79B0C8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2329" y="3143154"/>
            <a:ext cx="10452849" cy="910492"/>
          </a:xfrm>
        </p:spPr>
        <p:txBody>
          <a:bodyPr rtlCol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20" name="Trekant 19">
            <a:extLst>
              <a:ext uri="{FF2B5EF4-FFF2-40B4-BE49-F238E27FC236}">
                <a16:creationId xmlns:a16="http://schemas.microsoft.com/office/drawing/2014/main" id="{3E931B03-E301-6D48-8377-B08DA6C95F0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21" name="Trekant 20">
            <a:extLst>
              <a:ext uri="{FF2B5EF4-FFF2-40B4-BE49-F238E27FC236}">
                <a16:creationId xmlns:a16="http://schemas.microsoft.com/office/drawing/2014/main" id="{249401AC-F116-8B4C-A1A0-CF88B63E549B}"/>
              </a:ext>
            </a:extLst>
          </p:cNvPr>
          <p:cNvSpPr/>
          <p:nvPr userDrawn="1"/>
        </p:nvSpPr>
        <p:spPr>
          <a:xfrm rot="5400000">
            <a:off x="-48606" y="333456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8A3226FF-244B-B540-ABAC-5C0E3DE3103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3824" y="483782"/>
            <a:ext cx="11365992" cy="2457856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nb-NO" noProof="0"/>
              <a:t>Klikk ikonet for å legge til bilde</a:t>
            </a:r>
          </a:p>
        </p:txBody>
      </p:sp>
    </p:spTree>
    <p:extLst>
      <p:ext uri="{BB962C8B-B14F-4D97-AF65-F5344CB8AC3E}">
        <p14:creationId xmlns:p14="http://schemas.microsoft.com/office/powerpoint/2010/main" val="4276448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32329" y="2031121"/>
            <a:ext cx="4534616" cy="3933150"/>
          </a:xfrm>
        </p:spPr>
        <p:txBody>
          <a:bodyPr rtlCol="0"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7B3963-AC8E-4EE4-A416-B3F19F38FC36}" type="datetime1">
              <a:rPr lang="nb-NO" noProof="0" smtClean="0"/>
              <a:t>04.12.2022</a:t>
            </a:fld>
            <a:endParaRPr lang="nb-NO" noProof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rtl="0"/>
            <a:endParaRPr lang="nb-NO" noProof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2330" y="893729"/>
            <a:ext cx="4534616" cy="910492"/>
          </a:xfrm>
        </p:spPr>
        <p:txBody>
          <a:bodyPr rtlCol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11" name="Trekant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rgbClr val="C5AE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12" name="Trekant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17" name="Frihåndsform 16">
            <a:extLst>
              <a:ext uri="{FF2B5EF4-FFF2-40B4-BE49-F238E27FC236}">
                <a16:creationId xmlns:a16="http://schemas.microsoft.com/office/drawing/2014/main" id="{F5D5DA7E-149B-BB4E-918D-C5FF23087FF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27491" y="0"/>
            <a:ext cx="8464509" cy="6858000"/>
          </a:xfrm>
          <a:custGeom>
            <a:avLst/>
            <a:gdLst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3440072 w 8464509"/>
              <a:gd name="connsiteY6" fmla="*/ 6839148 h 6858000"/>
              <a:gd name="connsiteX7" fmla="*/ 0 w 8464509"/>
              <a:gd name="connsiteY7" fmla="*/ 685800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0 w 8464509"/>
              <a:gd name="connsiteY6" fmla="*/ 6858000 h 6858000"/>
              <a:gd name="connsiteX7" fmla="*/ 3426278 w 8464509"/>
              <a:gd name="connsiteY7" fmla="*/ 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426278 w 8464509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4509" h="6858000">
                <a:moveTo>
                  <a:pt x="3426278" y="0"/>
                </a:moveTo>
                <a:lnTo>
                  <a:pt x="3440072" y="37000"/>
                </a:lnTo>
                <a:lnTo>
                  <a:pt x="3440072" y="0"/>
                </a:lnTo>
                <a:lnTo>
                  <a:pt x="8464509" y="0"/>
                </a:lnTo>
                <a:lnTo>
                  <a:pt x="8464509" y="6858000"/>
                </a:lnTo>
                <a:lnTo>
                  <a:pt x="0" y="6858000"/>
                </a:lnTo>
                <a:lnTo>
                  <a:pt x="3426278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nb-NO" noProof="0"/>
              <a:t>Klikk ikonet for å legge til bilde</a:t>
            </a:r>
          </a:p>
        </p:txBody>
      </p:sp>
      <p:sp>
        <p:nvSpPr>
          <p:cNvPr id="19" name="Trekant 18">
            <a:extLst>
              <a:ext uri="{FF2B5EF4-FFF2-40B4-BE49-F238E27FC236}">
                <a16:creationId xmlns:a16="http://schemas.microsoft.com/office/drawing/2014/main" id="{BEBB0DCE-DD71-FF40-B471-A617514321E6}"/>
              </a:ext>
            </a:extLst>
          </p:cNvPr>
          <p:cNvSpPr/>
          <p:nvPr userDrawn="1"/>
        </p:nvSpPr>
        <p:spPr>
          <a:xfrm rot="10800000">
            <a:off x="5869115" y="4530"/>
            <a:ext cx="911753" cy="91175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856337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_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32329" y="2031121"/>
            <a:ext cx="10452848" cy="3933150"/>
          </a:xfrm>
        </p:spPr>
        <p:txBody>
          <a:bodyPr rtlCol="0"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6D989A-E17B-480A-BAE4-6054D678A1DB}" type="datetime1">
              <a:rPr lang="nb-NO" noProof="0" smtClean="0"/>
              <a:t>04.12.2022</a:t>
            </a:fld>
            <a:endParaRPr lang="nb-NO" noProof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2329" y="893729"/>
            <a:ext cx="10452849" cy="910492"/>
          </a:xfrm>
        </p:spPr>
        <p:txBody>
          <a:bodyPr rtlCol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11" name="Trekant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12" name="Trekant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8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79293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116DAB-719C-4393-A838-53320B3EB3E4}" type="datetime1">
              <a:rPr lang="nb-NO" noProof="0" smtClean="0"/>
              <a:t>04.12.2022</a:t>
            </a:fld>
            <a:endParaRPr lang="nb-NO" noProof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2329" y="893729"/>
            <a:ext cx="10452849" cy="910492"/>
          </a:xfrm>
        </p:spPr>
        <p:txBody>
          <a:bodyPr rtlCol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11" name="Trekant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12" name="Trekant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8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420723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_hvit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7788AE-F381-4FBD-A57E-42BEEFFEE872}" type="datetime1">
              <a:rPr lang="nb-NO" noProof="0" smtClean="0"/>
              <a:t>04.12.2022</a:t>
            </a:fld>
            <a:endParaRPr lang="nb-NO" noProof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11" name="Trekant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12" name="Trekant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913F7CD6-7F0D-1C4F-AE97-8E76514EE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2031121"/>
            <a:ext cx="10452848" cy="3933150"/>
          </a:xfrm>
        </p:spPr>
        <p:txBody>
          <a:bodyPr rtlCol="0"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17" name="Tittel 9">
            <a:extLst>
              <a:ext uri="{FF2B5EF4-FFF2-40B4-BE49-F238E27FC236}">
                <a16:creationId xmlns:a16="http://schemas.microsoft.com/office/drawing/2014/main" id="{FC3934F6-C727-0048-AD31-76E16E7796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2329" y="893729"/>
            <a:ext cx="10452849" cy="910492"/>
          </a:xfrm>
        </p:spPr>
        <p:txBody>
          <a:bodyPr rtlCol="0"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4380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_hvi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76C48B-8B80-40C9-A314-63B6C94B46F6}" type="datetime1">
              <a:rPr lang="nb-NO" noProof="0" smtClean="0"/>
              <a:t>04.12.2022</a:t>
            </a:fld>
            <a:endParaRPr lang="nb-NO" noProof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11" name="Trekant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12" name="Trekant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17" name="Tittel 9">
            <a:extLst>
              <a:ext uri="{FF2B5EF4-FFF2-40B4-BE49-F238E27FC236}">
                <a16:creationId xmlns:a16="http://schemas.microsoft.com/office/drawing/2014/main" id="{FC3934F6-C727-0048-AD31-76E16E7796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2329" y="893729"/>
            <a:ext cx="10452849" cy="910492"/>
          </a:xfrm>
        </p:spPr>
        <p:txBody>
          <a:bodyPr rtlCol="0"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55943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298B14A3-A5A4-2F4A-95D8-651E4818BB24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26" name="Trekant 25">
            <a:extLst>
              <a:ext uri="{FF2B5EF4-FFF2-40B4-BE49-F238E27FC236}">
                <a16:creationId xmlns:a16="http://schemas.microsoft.com/office/drawing/2014/main" id="{FA21A50F-6662-5046-B75A-1261DC14ABF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2FDC47F2-EE1F-4644-989A-72996AC94A96}"/>
              </a:ext>
            </a:extLst>
          </p:cNvPr>
          <p:cNvGrpSpPr/>
          <p:nvPr userDrawn="1"/>
        </p:nvGrpSpPr>
        <p:grpSpPr>
          <a:xfrm>
            <a:off x="401408" y="1983214"/>
            <a:ext cx="5127171" cy="979022"/>
            <a:chOff x="417597" y="1992086"/>
            <a:chExt cx="5127171" cy="979022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386ED203-5311-5B45-870D-8D058E718B91}"/>
                </a:ext>
              </a:extLst>
            </p:cNvPr>
            <p:cNvSpPr/>
            <p:nvPr/>
          </p:nvSpPr>
          <p:spPr>
            <a:xfrm>
              <a:off x="417597" y="1992086"/>
              <a:ext cx="5127171" cy="7047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 sz="2400" noProof="0"/>
            </a:p>
          </p:txBody>
        </p:sp>
        <p:sp>
          <p:nvSpPr>
            <p:cNvPr id="15" name="Trekant 14">
              <a:extLst>
                <a:ext uri="{FF2B5EF4-FFF2-40B4-BE49-F238E27FC236}">
                  <a16:creationId xmlns:a16="http://schemas.microsoft.com/office/drawing/2014/main" id="{DE2C0F56-426C-5F4D-AAFD-DF53CA60DB1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821824" y="2696788"/>
              <a:ext cx="318212" cy="2743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 sz="1400" noProof="0"/>
            </a:p>
          </p:txBody>
        </p:sp>
      </p:grp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45125" y="1984781"/>
            <a:ext cx="4639736" cy="703135"/>
          </a:xfrm>
        </p:spPr>
        <p:txBody>
          <a:bodyPr lIns="91440" rIns="91440" rtlCol="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45125" y="3154858"/>
            <a:ext cx="4639736" cy="2870009"/>
          </a:xfrm>
        </p:spPr>
        <p:txBody>
          <a:bodyPr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B29AA5-1199-4A9F-BD48-BC8432D70F1F}" type="datetime1">
              <a:rPr lang="nb-NO" noProof="0" smtClean="0"/>
              <a:t>04.12.2022</a:t>
            </a:fld>
            <a:endParaRPr lang="nb-NO" noProof="0"/>
          </a:p>
        </p:txBody>
      </p:sp>
      <p:sp>
        <p:nvSpPr>
          <p:cNvPr id="11" name="Plassholder for bunntekst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rtl="0"/>
            <a:endParaRPr lang="nb-NO" noProof="0"/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b-NO" noProof="0" smtClean="0"/>
              <a:t>‹#›</a:t>
            </a:fld>
            <a:endParaRPr lang="nb-NO" noProof="0"/>
          </a:p>
        </p:txBody>
      </p: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0EC9B82D-42A0-2549-AF1A-BB955578D14E}"/>
              </a:ext>
            </a:extLst>
          </p:cNvPr>
          <p:cNvGrpSpPr/>
          <p:nvPr userDrawn="1"/>
        </p:nvGrpSpPr>
        <p:grpSpPr>
          <a:xfrm>
            <a:off x="6663674" y="1983214"/>
            <a:ext cx="5127171" cy="979022"/>
            <a:chOff x="417597" y="1992086"/>
            <a:chExt cx="5127171" cy="979022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6F986011-7709-A448-BC93-37507571BAF8}"/>
                </a:ext>
              </a:extLst>
            </p:cNvPr>
            <p:cNvSpPr/>
            <p:nvPr/>
          </p:nvSpPr>
          <p:spPr>
            <a:xfrm>
              <a:off x="417597" y="1992086"/>
              <a:ext cx="5127171" cy="7047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 sz="2400" noProof="0"/>
            </a:p>
          </p:txBody>
        </p:sp>
        <p:sp>
          <p:nvSpPr>
            <p:cNvPr id="21" name="Trekant 20">
              <a:extLst>
                <a:ext uri="{FF2B5EF4-FFF2-40B4-BE49-F238E27FC236}">
                  <a16:creationId xmlns:a16="http://schemas.microsoft.com/office/drawing/2014/main" id="{97EFE62B-D2C4-6147-8593-BDB17D7FB78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822076" y="2696788"/>
              <a:ext cx="318212" cy="2743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 sz="1400" noProof="0"/>
            </a:p>
          </p:txBody>
        </p:sp>
      </p:grpSp>
      <p:sp>
        <p:nvSpPr>
          <p:cNvPr id="22" name="Plassholder for tekst 2">
            <a:extLst>
              <a:ext uri="{FF2B5EF4-FFF2-40B4-BE49-F238E27FC236}">
                <a16:creationId xmlns:a16="http://schemas.microsoft.com/office/drawing/2014/main" id="{A343E295-0EB5-2B45-8B07-FB33A0D549D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07391" y="1984781"/>
            <a:ext cx="4639736" cy="703135"/>
          </a:xfrm>
        </p:spPr>
        <p:txBody>
          <a:bodyPr lIns="91440" rIns="91440" rtlCol="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23" name="Plassholder for innhold 3">
            <a:extLst>
              <a:ext uri="{FF2B5EF4-FFF2-40B4-BE49-F238E27FC236}">
                <a16:creationId xmlns:a16="http://schemas.microsoft.com/office/drawing/2014/main" id="{86411A82-4B2C-2345-940D-003FAE95661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907391" y="3154858"/>
            <a:ext cx="4639736" cy="2870009"/>
          </a:xfrm>
        </p:spPr>
        <p:txBody>
          <a:bodyPr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E81638DF-1560-0147-9FCE-648610243627}"/>
              </a:ext>
            </a:extLst>
          </p:cNvPr>
          <p:cNvCxnSpPr/>
          <p:nvPr userDrawn="1"/>
        </p:nvCxnSpPr>
        <p:spPr>
          <a:xfrm>
            <a:off x="6096000" y="2055833"/>
            <a:ext cx="0" cy="381326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tel 9">
            <a:extLst>
              <a:ext uri="{FF2B5EF4-FFF2-40B4-BE49-F238E27FC236}">
                <a16:creationId xmlns:a16="http://schemas.microsoft.com/office/drawing/2014/main" id="{6500C466-2C7C-0F41-ADF8-F36158F8BC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2330" y="893729"/>
            <a:ext cx="10205573" cy="910492"/>
          </a:xfrm>
        </p:spPr>
        <p:txBody>
          <a:bodyPr rtlCol="0"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903473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ks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F68F4C-20D1-4595-AE88-7150F16233AE}" type="datetime1">
              <a:rPr lang="nb-NO" noProof="0" smtClean="0"/>
              <a:t>04.12.2022</a:t>
            </a:fld>
            <a:endParaRPr lang="nb-NO" noProof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5E5791F-3F71-BF44-BA4E-0B7D386184DC}"/>
              </a:ext>
            </a:extLst>
          </p:cNvPr>
          <p:cNvSpPr/>
          <p:nvPr userDrawn="1"/>
        </p:nvSpPr>
        <p:spPr>
          <a:xfrm>
            <a:off x="0" y="467833"/>
            <a:ext cx="11729822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7" name="Trekant 6">
            <a:extLst>
              <a:ext uri="{FF2B5EF4-FFF2-40B4-BE49-F238E27FC236}">
                <a16:creationId xmlns:a16="http://schemas.microsoft.com/office/drawing/2014/main" id="{19AE2E01-52D8-994A-80AC-622260011952}"/>
              </a:ext>
            </a:extLst>
          </p:cNvPr>
          <p:cNvSpPr/>
          <p:nvPr userDrawn="1"/>
        </p:nvSpPr>
        <p:spPr>
          <a:xfrm>
            <a:off x="1915754" y="3684257"/>
            <a:ext cx="3112470" cy="3112470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8" name="Trekant 7">
            <a:extLst>
              <a:ext uri="{FF2B5EF4-FFF2-40B4-BE49-F238E27FC236}">
                <a16:creationId xmlns:a16="http://schemas.microsoft.com/office/drawing/2014/main" id="{B8F16C36-FC88-9044-8303-4AAB2C148BA5}"/>
              </a:ext>
            </a:extLst>
          </p:cNvPr>
          <p:cNvSpPr/>
          <p:nvPr userDrawn="1"/>
        </p:nvSpPr>
        <p:spPr>
          <a:xfrm>
            <a:off x="4668946" y="522786"/>
            <a:ext cx="718556" cy="718556"/>
          </a:xfrm>
          <a:prstGeom prst="triangle">
            <a:avLst/>
          </a:prstGeom>
          <a:pattFill prst="dkHorz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15" name="Frihåndsform 14">
            <a:extLst>
              <a:ext uri="{FF2B5EF4-FFF2-40B4-BE49-F238E27FC236}">
                <a16:creationId xmlns:a16="http://schemas.microsoft.com/office/drawing/2014/main" id="{7DA0D001-BFE9-164E-A088-53FE53ABF5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5123378" cy="6864485"/>
          </a:xfrm>
          <a:custGeom>
            <a:avLst/>
            <a:gdLst>
              <a:gd name="connsiteX0" fmla="*/ 1602021 w 6096000"/>
              <a:gd name="connsiteY0" fmla="*/ 0 h 6858000"/>
              <a:gd name="connsiteX1" fmla="*/ 6096000 w 6096000"/>
              <a:gd name="connsiteY1" fmla="*/ 0 h 6858000"/>
              <a:gd name="connsiteX2" fmla="*/ 1612869 w 6096000"/>
              <a:gd name="connsiteY2" fmla="*/ 6841445 h 6858000"/>
              <a:gd name="connsiteX3" fmla="*/ 161286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6" fmla="*/ 1602021 w 6096000"/>
              <a:gd name="connsiteY6" fmla="*/ 0 h 6858000"/>
              <a:gd name="connsiteX0" fmla="*/ 1602021 w 6096000"/>
              <a:gd name="connsiteY0" fmla="*/ 0 h 6858000"/>
              <a:gd name="connsiteX1" fmla="*/ 6096000 w 6096000"/>
              <a:gd name="connsiteY1" fmla="*/ 0 h 6858000"/>
              <a:gd name="connsiteX2" fmla="*/ 2014112 w 6096000"/>
              <a:gd name="connsiteY2" fmla="*/ 6857657 h 6858000"/>
              <a:gd name="connsiteX3" fmla="*/ 161286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6" fmla="*/ 1602021 w 6096000"/>
              <a:gd name="connsiteY6" fmla="*/ 0 h 6858000"/>
              <a:gd name="connsiteX0" fmla="*/ 1602021 w 6096000"/>
              <a:gd name="connsiteY0" fmla="*/ 0 h 6864485"/>
              <a:gd name="connsiteX1" fmla="*/ 6096000 w 6096000"/>
              <a:gd name="connsiteY1" fmla="*/ 0 h 6864485"/>
              <a:gd name="connsiteX2" fmla="*/ 2014112 w 6096000"/>
              <a:gd name="connsiteY2" fmla="*/ 6857657 h 6864485"/>
              <a:gd name="connsiteX3" fmla="*/ 2033403 w 6096000"/>
              <a:gd name="connsiteY3" fmla="*/ 6864485 h 6864485"/>
              <a:gd name="connsiteX4" fmla="*/ 0 w 6096000"/>
              <a:gd name="connsiteY4" fmla="*/ 6858000 h 6864485"/>
              <a:gd name="connsiteX5" fmla="*/ 0 w 6096000"/>
              <a:gd name="connsiteY5" fmla="*/ 0 h 6864485"/>
              <a:gd name="connsiteX6" fmla="*/ 1602021 w 6096000"/>
              <a:gd name="connsiteY6" fmla="*/ 0 h 6864485"/>
              <a:gd name="connsiteX0" fmla="*/ 1602021 w 6096000"/>
              <a:gd name="connsiteY0" fmla="*/ 0 h 6864485"/>
              <a:gd name="connsiteX1" fmla="*/ 6096000 w 6096000"/>
              <a:gd name="connsiteY1" fmla="*/ 0 h 6864485"/>
              <a:gd name="connsiteX2" fmla="*/ 2014112 w 6096000"/>
              <a:gd name="connsiteY2" fmla="*/ 6857657 h 6864485"/>
              <a:gd name="connsiteX3" fmla="*/ 2002538 w 6096000"/>
              <a:gd name="connsiteY3" fmla="*/ 6864485 h 6864485"/>
              <a:gd name="connsiteX4" fmla="*/ 0 w 6096000"/>
              <a:gd name="connsiteY4" fmla="*/ 6858000 h 6864485"/>
              <a:gd name="connsiteX5" fmla="*/ 0 w 6096000"/>
              <a:gd name="connsiteY5" fmla="*/ 0 h 6864485"/>
              <a:gd name="connsiteX6" fmla="*/ 1602021 w 6096000"/>
              <a:gd name="connsiteY6" fmla="*/ 0 h 686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4485">
                <a:moveTo>
                  <a:pt x="1602021" y="0"/>
                </a:moveTo>
                <a:lnTo>
                  <a:pt x="6096000" y="0"/>
                </a:lnTo>
                <a:lnTo>
                  <a:pt x="2014112" y="6857657"/>
                </a:lnTo>
                <a:lnTo>
                  <a:pt x="2002538" y="6864485"/>
                </a:lnTo>
                <a:lnTo>
                  <a:pt x="0" y="6858000"/>
                </a:lnTo>
                <a:lnTo>
                  <a:pt x="0" y="0"/>
                </a:lnTo>
                <a:lnTo>
                  <a:pt x="160202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r>
              <a:rPr lang="nb-NO" noProof="0"/>
              <a:t>Klikk ikonet for å legge til bilde</a:t>
            </a:r>
          </a:p>
        </p:txBody>
      </p:sp>
      <p:sp>
        <p:nvSpPr>
          <p:cNvPr id="16" name="Tittel 1">
            <a:extLst>
              <a:ext uri="{FF2B5EF4-FFF2-40B4-BE49-F238E27FC236}">
                <a16:creationId xmlns:a16="http://schemas.microsoft.com/office/drawing/2014/main" id="{810C3D4C-012F-184D-B7D5-E89B7B9A72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6410" y="2679259"/>
            <a:ext cx="2988860" cy="1395208"/>
          </a:xfrm>
        </p:spPr>
        <p:txBody>
          <a:bodyPr lIns="0" rtlCol="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TITTEL PLASSERES HER</a:t>
            </a:r>
          </a:p>
        </p:txBody>
      </p:sp>
      <p:sp>
        <p:nvSpPr>
          <p:cNvPr id="17" name="Plassholder for tekst 11">
            <a:extLst>
              <a:ext uri="{FF2B5EF4-FFF2-40B4-BE49-F238E27FC236}">
                <a16:creationId xmlns:a16="http://schemas.microsoft.com/office/drawing/2014/main" id="{D16862ED-2F5E-FE49-AB49-49CEC0EA33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18426" y="793580"/>
            <a:ext cx="3304279" cy="5270839"/>
          </a:xfrm>
        </p:spPr>
        <p:txBody>
          <a:bodyPr lIns="0" rtlCol="0" anchor="ctr"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spc="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2pPr>
            <a:lvl3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3pPr>
            <a:lvl4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4pPr>
            <a:lvl5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b-NO" noProof="0"/>
              <a:t>Tekst plasseres her</a:t>
            </a:r>
          </a:p>
        </p:txBody>
      </p:sp>
    </p:spTree>
    <p:extLst>
      <p:ext uri="{BB962C8B-B14F-4D97-AF65-F5344CB8AC3E}">
        <p14:creationId xmlns:p14="http://schemas.microsoft.com/office/powerpoint/2010/main" val="415982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29F578A1-2270-4D6C-B984-94A5B4EF4BE0}" type="datetime1">
              <a:rPr lang="nb-NO" noProof="0" smtClean="0"/>
              <a:t>04.12.2022</a:t>
            </a:fld>
            <a:endParaRPr lang="nb-NO" noProof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nb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36331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85" r:id="rId2"/>
    <p:sldLayoutId id="2147483783" r:id="rId3"/>
    <p:sldLayoutId id="2147483765" r:id="rId4"/>
    <p:sldLayoutId id="2147483787" r:id="rId5"/>
    <p:sldLayoutId id="2147483784" r:id="rId6"/>
    <p:sldLayoutId id="2147483786" r:id="rId7"/>
    <p:sldLayoutId id="2147483774" r:id="rId8"/>
    <p:sldLayoutId id="2147483781" r:id="rId9"/>
    <p:sldLayoutId id="2147483779" r:id="rId10"/>
    <p:sldLayoutId id="2147483780" r:id="rId11"/>
    <p:sldLayoutId id="2147483778" r:id="rId12"/>
    <p:sldLayoutId id="2147483777" r:id="rId13"/>
    <p:sldLayoutId id="2147483776" r:id="rId14"/>
    <p:sldLayoutId id="2147483782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Uig_PgFBWxs?feature=oembed" TargetMode="Externa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tmp"/><Relationship Id="rId4" Type="http://schemas.openxmlformats.org/officeDocument/2006/relationships/hyperlink" Target="https://www.tiskolen.no/vg1-yf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jpg"/><Relationship Id="rId5" Type="http://schemas.openxmlformats.org/officeDocument/2006/relationships/hyperlink" Target="https://www.vilbli.no/nb/nb/no/industriteknologi-fag-og-timefordeling/program/v.el/v.tppin2----/p2" TargetMode="Externa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1E7C09F3-1BE8-0445-A3C4-9C100D32B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125" y="1171166"/>
            <a:ext cx="5564037" cy="946589"/>
          </a:xfrm>
        </p:spPr>
        <p:txBody>
          <a:bodyPr rtlCol="0"/>
          <a:lstStyle/>
          <a:p>
            <a:pPr algn="ctr" rtl="0"/>
            <a:r>
              <a:rPr lang="nb-NO" dirty="0">
                <a:highlight>
                  <a:srgbClr val="000080"/>
                </a:highlight>
              </a:rPr>
              <a:t> Industriteknologi.    </a:t>
            </a:r>
          </a:p>
        </p:txBody>
      </p:sp>
      <p:pic>
        <p:nvPicPr>
          <p:cNvPr id="14" name="Media på Internett 13" title="Lyden av Norsk Industri">
            <a:hlinkClick r:id="" action="ppaction://media"/>
            <a:extLst>
              <a:ext uri="{FF2B5EF4-FFF2-40B4-BE49-F238E27FC236}">
                <a16:creationId xmlns:a16="http://schemas.microsoft.com/office/drawing/2014/main" id="{13670EE7-7C39-61EF-3C5A-9E0C7D658FC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2950" y="2201314"/>
            <a:ext cx="5100588" cy="2881832"/>
          </a:xfrm>
          <a:prstGeom prst="rect">
            <a:avLst/>
          </a:prstGeom>
        </p:spPr>
      </p:pic>
      <p:pic>
        <p:nvPicPr>
          <p:cNvPr id="20" name="Plassholder for bilde 19">
            <a:extLst>
              <a:ext uri="{FF2B5EF4-FFF2-40B4-BE49-F238E27FC236}">
                <a16:creationId xmlns:a16="http://schemas.microsoft.com/office/drawing/2014/main" id="{E72B8EE4-944D-02D8-6558-194EC06065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9" r="181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411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2D7F6A80-08DF-8645-A4CD-7D0B49A3B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2464" y="1219200"/>
            <a:ext cx="6410036" cy="965139"/>
          </a:xfrm>
        </p:spPr>
        <p:txBody>
          <a:bodyPr rtlCol="0"/>
          <a:lstStyle/>
          <a:p>
            <a:pPr rtl="0"/>
            <a:r>
              <a:rPr lang="nb-NO" dirty="0"/>
              <a:t>Hva er Industriteknologi?</a:t>
            </a:r>
          </a:p>
        </p:txBody>
      </p:sp>
      <p:pic>
        <p:nvPicPr>
          <p:cNvPr id="27" name="Plassholder for bilde 26" descr="Et bilde som inneholder tak, innendørs&#10;&#10;Automatisk generert beskrivelse">
            <a:extLst>
              <a:ext uri="{FF2B5EF4-FFF2-40B4-BE49-F238E27FC236}">
                <a16:creationId xmlns:a16="http://schemas.microsoft.com/office/drawing/2014/main" id="{1D9EEA6C-18EC-CA9B-42DF-12DB607A31C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 flipH="1">
            <a:off x="399484" y="0"/>
            <a:ext cx="6122613" cy="6858000"/>
          </a:xfrm>
        </p:spPr>
      </p:pic>
      <p:pic>
        <p:nvPicPr>
          <p:cNvPr id="40" name="Plassholder for innhold 39" descr="Et bilde som inneholder tekst, forskjellig, elementer, flere&#10;&#10;Automatisk generert beskrivelse">
            <a:hlinkClick r:id="rId4"/>
            <a:extLst>
              <a:ext uri="{FF2B5EF4-FFF2-40B4-BE49-F238E27FC236}">
                <a16:creationId xmlns:a16="http://schemas.microsoft.com/office/drawing/2014/main" id="{17F9D627-C963-7A7A-D82C-A5318F5775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098" y="2080121"/>
            <a:ext cx="4003027" cy="4514404"/>
          </a:xfrm>
        </p:spPr>
      </p:pic>
    </p:spTree>
    <p:extLst>
      <p:ext uri="{BB962C8B-B14F-4D97-AF65-F5344CB8AC3E}">
        <p14:creationId xmlns:p14="http://schemas.microsoft.com/office/powerpoint/2010/main" val="307285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2D7F6A80-08DF-8645-A4CD-7D0B49A3B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3631" y="890580"/>
            <a:ext cx="6410036" cy="965139"/>
          </a:xfrm>
        </p:spPr>
        <p:txBody>
          <a:bodyPr rtlCol="0">
            <a:normAutofit fontScale="90000"/>
          </a:bodyPr>
          <a:lstStyle/>
          <a:p>
            <a:pPr rtl="0"/>
            <a:r>
              <a:rPr lang="nb-NO" sz="4400" dirty="0"/>
              <a:t>Hvor mange yrker fra IT vg2 kan du velge?</a:t>
            </a:r>
          </a:p>
        </p:txBody>
      </p:sp>
      <p:pic>
        <p:nvPicPr>
          <p:cNvPr id="27" name="Plassholder for bilde 26" descr="Et bilde som inneholder tak, innendørs&#10;&#10;Automatisk generert beskrivelse">
            <a:extLst>
              <a:ext uri="{FF2B5EF4-FFF2-40B4-BE49-F238E27FC236}">
                <a16:creationId xmlns:a16="http://schemas.microsoft.com/office/drawing/2014/main" id="{1D9EEA6C-18EC-CA9B-42DF-12DB607A31C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 flipH="1">
            <a:off x="411374" y="0"/>
            <a:ext cx="6122613" cy="6858000"/>
          </a:xfrm>
        </p:spPr>
      </p:pic>
      <p:pic>
        <p:nvPicPr>
          <p:cNvPr id="5" name="Bilde 4" descr="Et bilde som inneholder tekst&#10;&#10;Automatisk generert beskrivelse">
            <a:hlinkClick r:id="rId5">
              <a:snd r:embed="rId4" name="whoosh.wav"/>
            </a:hlinkClick>
            <a:extLst>
              <a:ext uri="{FF2B5EF4-FFF2-40B4-BE49-F238E27FC236}">
                <a16:creationId xmlns:a16="http://schemas.microsoft.com/office/drawing/2014/main" id="{0BDD14D2-6079-E844-1C06-8D23A77E81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2274242"/>
            <a:ext cx="3638549" cy="4583758"/>
          </a:xfrm>
          <a:prstGeom prst="rect">
            <a:avLst/>
          </a:prstGeom>
        </p:spPr>
      </p:pic>
      <p:pic>
        <p:nvPicPr>
          <p:cNvPr id="7" name="Bilde 6" descr="Et bilde som inneholder tekst, utklipp, vektorgrafikk&#10;&#10;Automatisk generert beskrivelse">
            <a:extLst>
              <a:ext uri="{FF2B5EF4-FFF2-40B4-BE49-F238E27FC236}">
                <a16:creationId xmlns:a16="http://schemas.microsoft.com/office/drawing/2014/main" id="{D8299483-9E77-A8E8-E98E-45E0793A45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649" y="2467046"/>
            <a:ext cx="1524000" cy="52800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0D18A175-6D20-B84F-62C2-086BCB9571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4352932"/>
            <a:ext cx="1300163" cy="130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1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F6A39CFE-F193-9048-BE90-69178B4C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nb-NO" dirty="0"/>
              <a:t> Velg ett yrke innen Industriteknologi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2CB5DE7-C0EC-D942-81AE-50AB9E5F55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3823" y="1838325"/>
            <a:ext cx="3304279" cy="3467100"/>
          </a:xfrm>
        </p:spPr>
        <p:txBody>
          <a:bodyPr rtlCol="0">
            <a:normAutofit/>
          </a:bodyPr>
          <a:lstStyle/>
          <a:p>
            <a:pPr rtl="0">
              <a:buFont typeface="Wingdings" panose="05000000000000000000" pitchFamily="2" charset="2"/>
              <a:buChar char="v"/>
            </a:pPr>
            <a:r>
              <a:rPr lang="nb-NO" dirty="0"/>
              <a:t>Finn opplysninger om yrket. Bruk bilder og film der det er mulig.</a:t>
            </a:r>
          </a:p>
          <a:p>
            <a:pPr marL="0" indent="0" rtl="0">
              <a:buNone/>
            </a:pPr>
            <a:r>
              <a:rPr lang="nb-NO" dirty="0"/>
              <a:t>                      Eksempel</a:t>
            </a:r>
          </a:p>
          <a:p>
            <a:pPr rtl="0">
              <a:buFont typeface="Wingdings" panose="05000000000000000000" pitchFamily="2" charset="2"/>
              <a:buChar char="v"/>
            </a:pPr>
            <a:r>
              <a:rPr lang="nb-NO" dirty="0"/>
              <a:t>Hvor kan du jobbe med det yrke du valgte.</a:t>
            </a:r>
          </a:p>
          <a:p>
            <a:pPr rtl="0">
              <a:buFont typeface="Wingdings" panose="05000000000000000000" pitchFamily="2" charset="2"/>
              <a:buChar char="v"/>
            </a:pPr>
            <a:r>
              <a:rPr lang="nb-NO" dirty="0"/>
              <a:t> Er det lett å få lærling plass.</a:t>
            </a:r>
          </a:p>
          <a:p>
            <a:pPr rtl="0">
              <a:buFont typeface="Wingdings" panose="05000000000000000000" pitchFamily="2" charset="2"/>
              <a:buChar char="v"/>
            </a:pPr>
            <a:r>
              <a:rPr lang="nb-NO" dirty="0"/>
              <a:t>For å jobbe med dette yrket, hvilke kunnskap må du ha?</a:t>
            </a:r>
          </a:p>
          <a:p>
            <a:pPr rtl="0"/>
            <a:endParaRPr lang="nb-NO" dirty="0"/>
          </a:p>
          <a:p>
            <a:pPr rtl="0">
              <a:buFont typeface="Wingdings" panose="05000000000000000000" pitchFamily="2" charset="2"/>
              <a:buChar char="Ø"/>
            </a:pPr>
            <a:endParaRPr lang="nb-NO" dirty="0"/>
          </a:p>
        </p:txBody>
      </p:sp>
      <p:pic>
        <p:nvPicPr>
          <p:cNvPr id="7" name="Plassholder for bilde 6" descr="Et bilde som inneholder tak, innendørs&#10;&#10;Automatisk generert beskrivelse">
            <a:extLst>
              <a:ext uri="{FF2B5EF4-FFF2-40B4-BE49-F238E27FC236}">
                <a16:creationId xmlns:a16="http://schemas.microsoft.com/office/drawing/2014/main" id="{58E0C75B-F946-9CE6-8DDE-FF6ED86AD79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4" r="220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793262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GOLD AND SILVER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C4AE75"/>
      </a:accent1>
      <a:accent2>
        <a:srgbClr val="A9A9A9"/>
      </a:accent2>
      <a:accent3>
        <a:srgbClr val="5E5E5E"/>
      </a:accent3>
      <a:accent4>
        <a:srgbClr val="424242"/>
      </a:accent4>
      <a:accent5>
        <a:srgbClr val="212121"/>
      </a:accent5>
      <a:accent6>
        <a:srgbClr val="D5D5D5"/>
      </a:accent6>
      <a:hlink>
        <a:srgbClr val="C1AA73"/>
      </a:hlink>
      <a:folHlink>
        <a:srgbClr val="797979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285244_TF11344857_Win32" id="{145A615A-A601-44E2-80CD-B7B2392069F8}" vid="{9031B930-87D6-45C7-BE70-30F25947BD9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8f3813c-9f29-482f-9aec-16ef7cbf477a}" enabled="0" method="" siteId="{08f3813c-9f29-482f-9aec-16ef7cbf477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Geometrisk konferansepresentasjon</Template>
  <TotalTime>297</TotalTime>
  <Words>75</Words>
  <Application>Microsoft Office PowerPoint</Application>
  <PresentationFormat>Widescreen</PresentationFormat>
  <Paragraphs>13</Paragraphs>
  <Slides>4</Slides>
  <Notes>4</Notes>
  <HiddenSlides>0</HiddenSlides>
  <MMClips>1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9" baseType="lpstr">
      <vt:lpstr>Arial</vt:lpstr>
      <vt:lpstr>Calibri</vt:lpstr>
      <vt:lpstr>Garamond</vt:lpstr>
      <vt:lpstr>Wingdings</vt:lpstr>
      <vt:lpstr>RetrospectVTI</vt:lpstr>
      <vt:lpstr> Industriteknologi.    </vt:lpstr>
      <vt:lpstr>Hva er Industriteknologi?</vt:lpstr>
      <vt:lpstr>Hvor mange yrker fra IT vg2 kan du velge?</vt:lpstr>
      <vt:lpstr> Velg ett yrke innen Industriteknologi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Industriteknologi.    </dc:title>
  <dc:creator>Trond Hauge</dc:creator>
  <cp:lastModifiedBy>Trond Hauge</cp:lastModifiedBy>
  <cp:revision>1</cp:revision>
  <dcterms:created xsi:type="dcterms:W3CDTF">2022-12-04T11:21:50Z</dcterms:created>
  <dcterms:modified xsi:type="dcterms:W3CDTF">2022-12-04T16:19:27Z</dcterms:modified>
</cp:coreProperties>
</file>