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6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4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Hauge" userId="aa709a94-4a30-4d08-a40c-baa6e5e7e5d6" providerId="ADAL" clId="{85E157A5-9A24-47BA-80FF-249912B6004C}"/>
    <pc:docChg chg="delSld modSld">
      <pc:chgData name="Trond Hauge" userId="aa709a94-4a30-4d08-a40c-baa6e5e7e5d6" providerId="ADAL" clId="{85E157A5-9A24-47BA-80FF-249912B6004C}" dt="2021-09-19T16:32:40.419" v="65" actId="47"/>
      <pc:docMkLst>
        <pc:docMk/>
      </pc:docMkLst>
      <pc:sldChg chg="modSp mod">
        <pc:chgData name="Trond Hauge" userId="aa709a94-4a30-4d08-a40c-baa6e5e7e5d6" providerId="ADAL" clId="{85E157A5-9A24-47BA-80FF-249912B6004C}" dt="2021-09-19T16:31:52.163" v="56" actId="20577"/>
        <pc:sldMkLst>
          <pc:docMk/>
          <pc:sldMk cId="3413835858" sldId="293"/>
        </pc:sldMkLst>
        <pc:spChg chg="mod">
          <ac:chgData name="Trond Hauge" userId="aa709a94-4a30-4d08-a40c-baa6e5e7e5d6" providerId="ADAL" clId="{85E157A5-9A24-47BA-80FF-249912B6004C}" dt="2021-09-19T16:31:52.163" v="56" actId="20577"/>
          <ac:spMkLst>
            <pc:docMk/>
            <pc:sldMk cId="3413835858" sldId="293"/>
            <ac:spMk id="2" creationId="{4574BD88-5811-441F-A00B-216914C0EDD6}"/>
          </ac:spMkLst>
        </pc:spChg>
      </pc:sldChg>
      <pc:sldChg chg="modSp mod">
        <pc:chgData name="Trond Hauge" userId="aa709a94-4a30-4d08-a40c-baa6e5e7e5d6" providerId="ADAL" clId="{85E157A5-9A24-47BA-80FF-249912B6004C}" dt="2021-09-19T16:31:58.225" v="57" actId="20577"/>
        <pc:sldMkLst>
          <pc:docMk/>
          <pc:sldMk cId="2142409237" sldId="294"/>
        </pc:sldMkLst>
        <pc:spChg chg="mod">
          <ac:chgData name="Trond Hauge" userId="aa709a94-4a30-4d08-a40c-baa6e5e7e5d6" providerId="ADAL" clId="{85E157A5-9A24-47BA-80FF-249912B6004C}" dt="2021-09-19T16:31:58.225" v="57" actId="20577"/>
          <ac:spMkLst>
            <pc:docMk/>
            <pc:sldMk cId="2142409237" sldId="294"/>
            <ac:spMk id="2" creationId="{3ECB34EE-8688-4D42-8C0C-F71281163A0B}"/>
          </ac:spMkLst>
        </pc:spChg>
      </pc:sldChg>
      <pc:sldChg chg="modSp mod">
        <pc:chgData name="Trond Hauge" userId="aa709a94-4a30-4d08-a40c-baa6e5e7e5d6" providerId="ADAL" clId="{85E157A5-9A24-47BA-80FF-249912B6004C}" dt="2021-09-19T16:32:03.332" v="59" actId="20577"/>
        <pc:sldMkLst>
          <pc:docMk/>
          <pc:sldMk cId="1859737453" sldId="295"/>
        </pc:sldMkLst>
        <pc:spChg chg="mod">
          <ac:chgData name="Trond Hauge" userId="aa709a94-4a30-4d08-a40c-baa6e5e7e5d6" providerId="ADAL" clId="{85E157A5-9A24-47BA-80FF-249912B6004C}" dt="2021-09-19T16:32:03.332" v="59" actId="20577"/>
          <ac:spMkLst>
            <pc:docMk/>
            <pc:sldMk cId="1859737453" sldId="295"/>
            <ac:spMk id="2" creationId="{34B7768C-A41F-41BB-8817-F9FA8ADA8E87}"/>
          </ac:spMkLst>
        </pc:spChg>
      </pc:sldChg>
      <pc:sldChg chg="modSp mod">
        <pc:chgData name="Trond Hauge" userId="aa709a94-4a30-4d08-a40c-baa6e5e7e5d6" providerId="ADAL" clId="{85E157A5-9A24-47BA-80FF-249912B6004C}" dt="2021-09-19T16:32:07.274" v="60" actId="20577"/>
        <pc:sldMkLst>
          <pc:docMk/>
          <pc:sldMk cId="3380889549" sldId="296"/>
        </pc:sldMkLst>
        <pc:spChg chg="mod">
          <ac:chgData name="Trond Hauge" userId="aa709a94-4a30-4d08-a40c-baa6e5e7e5d6" providerId="ADAL" clId="{85E157A5-9A24-47BA-80FF-249912B6004C}" dt="2021-09-19T16:32:07.274" v="60" actId="20577"/>
          <ac:spMkLst>
            <pc:docMk/>
            <pc:sldMk cId="3380889549" sldId="296"/>
            <ac:spMk id="2" creationId="{86707E06-F170-4602-A270-FEB8DE2837B9}"/>
          </ac:spMkLst>
        </pc:spChg>
      </pc:sldChg>
      <pc:sldChg chg="modSp mod">
        <pc:chgData name="Trond Hauge" userId="aa709a94-4a30-4d08-a40c-baa6e5e7e5d6" providerId="ADAL" clId="{85E157A5-9A24-47BA-80FF-249912B6004C}" dt="2021-09-19T16:32:11.520" v="61" actId="20577"/>
        <pc:sldMkLst>
          <pc:docMk/>
          <pc:sldMk cId="2646401864" sldId="297"/>
        </pc:sldMkLst>
        <pc:spChg chg="mod">
          <ac:chgData name="Trond Hauge" userId="aa709a94-4a30-4d08-a40c-baa6e5e7e5d6" providerId="ADAL" clId="{85E157A5-9A24-47BA-80FF-249912B6004C}" dt="2021-09-19T16:32:11.520" v="61" actId="20577"/>
          <ac:spMkLst>
            <pc:docMk/>
            <pc:sldMk cId="2646401864" sldId="297"/>
            <ac:spMk id="2" creationId="{3DA8973D-E139-4262-9167-7F371C34DD08}"/>
          </ac:spMkLst>
        </pc:spChg>
      </pc:sldChg>
      <pc:sldChg chg="modSp mod">
        <pc:chgData name="Trond Hauge" userId="aa709a94-4a30-4d08-a40c-baa6e5e7e5d6" providerId="ADAL" clId="{85E157A5-9A24-47BA-80FF-249912B6004C}" dt="2021-09-19T16:32:17.521" v="62" actId="20577"/>
        <pc:sldMkLst>
          <pc:docMk/>
          <pc:sldMk cId="3486924218" sldId="298"/>
        </pc:sldMkLst>
        <pc:spChg chg="mod">
          <ac:chgData name="Trond Hauge" userId="aa709a94-4a30-4d08-a40c-baa6e5e7e5d6" providerId="ADAL" clId="{85E157A5-9A24-47BA-80FF-249912B6004C}" dt="2021-09-19T16:32:17.521" v="62" actId="20577"/>
          <ac:spMkLst>
            <pc:docMk/>
            <pc:sldMk cId="3486924218" sldId="298"/>
            <ac:spMk id="2" creationId="{7B7FA163-492E-447B-9AA3-AA035E6C2CD2}"/>
          </ac:spMkLst>
        </pc:spChg>
      </pc:sldChg>
      <pc:sldChg chg="modSp mod">
        <pc:chgData name="Trond Hauge" userId="aa709a94-4a30-4d08-a40c-baa6e5e7e5d6" providerId="ADAL" clId="{85E157A5-9A24-47BA-80FF-249912B6004C}" dt="2021-09-19T16:32:22.297" v="63" actId="20577"/>
        <pc:sldMkLst>
          <pc:docMk/>
          <pc:sldMk cId="1910225112" sldId="299"/>
        </pc:sldMkLst>
        <pc:spChg chg="mod">
          <ac:chgData name="Trond Hauge" userId="aa709a94-4a30-4d08-a40c-baa6e5e7e5d6" providerId="ADAL" clId="{85E157A5-9A24-47BA-80FF-249912B6004C}" dt="2021-09-19T16:32:22.297" v="63" actId="20577"/>
          <ac:spMkLst>
            <pc:docMk/>
            <pc:sldMk cId="1910225112" sldId="299"/>
            <ac:spMk id="2" creationId="{93F50A29-EB05-4A18-94FD-8C464B7FD048}"/>
          </ac:spMkLst>
        </pc:spChg>
      </pc:sldChg>
      <pc:sldChg chg="modSp mod">
        <pc:chgData name="Trond Hauge" userId="aa709a94-4a30-4d08-a40c-baa6e5e7e5d6" providerId="ADAL" clId="{85E157A5-9A24-47BA-80FF-249912B6004C}" dt="2021-09-19T16:32:26.713" v="64" actId="20577"/>
        <pc:sldMkLst>
          <pc:docMk/>
          <pc:sldMk cId="3774916568" sldId="300"/>
        </pc:sldMkLst>
        <pc:spChg chg="mod">
          <ac:chgData name="Trond Hauge" userId="aa709a94-4a30-4d08-a40c-baa6e5e7e5d6" providerId="ADAL" clId="{85E157A5-9A24-47BA-80FF-249912B6004C}" dt="2021-09-19T16:32:26.713" v="64" actId="20577"/>
          <ac:spMkLst>
            <pc:docMk/>
            <pc:sldMk cId="3774916568" sldId="300"/>
            <ac:spMk id="2" creationId="{2875866A-6B7E-4D8A-8730-51B0B67F58D3}"/>
          </ac:spMkLst>
        </pc:spChg>
      </pc:sldChg>
      <pc:sldChg chg="del">
        <pc:chgData name="Trond Hauge" userId="aa709a94-4a30-4d08-a40c-baa6e5e7e5d6" providerId="ADAL" clId="{85E157A5-9A24-47BA-80FF-249912B6004C}" dt="2021-09-19T16:30:14.754" v="42" actId="47"/>
        <pc:sldMkLst>
          <pc:docMk/>
          <pc:sldMk cId="3655140170" sldId="301"/>
        </pc:sldMkLst>
      </pc:sldChg>
      <pc:sldChg chg="del">
        <pc:chgData name="Trond Hauge" userId="aa709a94-4a30-4d08-a40c-baa6e5e7e5d6" providerId="ADAL" clId="{85E157A5-9A24-47BA-80FF-249912B6004C}" dt="2021-09-19T16:29:12.110" v="0" actId="47"/>
        <pc:sldMkLst>
          <pc:docMk/>
          <pc:sldMk cId="4186408604" sldId="311"/>
        </pc:sldMkLst>
      </pc:sldChg>
      <pc:sldChg chg="del">
        <pc:chgData name="Trond Hauge" userId="aa709a94-4a30-4d08-a40c-baa6e5e7e5d6" providerId="ADAL" clId="{85E157A5-9A24-47BA-80FF-249912B6004C}" dt="2021-09-19T16:29:13.713" v="1" actId="47"/>
        <pc:sldMkLst>
          <pc:docMk/>
          <pc:sldMk cId="1452433416" sldId="312"/>
        </pc:sldMkLst>
      </pc:sldChg>
      <pc:sldChg chg="del">
        <pc:chgData name="Trond Hauge" userId="aa709a94-4a30-4d08-a40c-baa6e5e7e5d6" providerId="ADAL" clId="{85E157A5-9A24-47BA-80FF-249912B6004C}" dt="2021-09-19T16:29:14.882" v="2" actId="47"/>
        <pc:sldMkLst>
          <pc:docMk/>
          <pc:sldMk cId="1602593741" sldId="313"/>
        </pc:sldMkLst>
      </pc:sldChg>
      <pc:sldChg chg="del">
        <pc:chgData name="Trond Hauge" userId="aa709a94-4a30-4d08-a40c-baa6e5e7e5d6" providerId="ADAL" clId="{85E157A5-9A24-47BA-80FF-249912B6004C}" dt="2021-09-19T16:29:16.034" v="3" actId="47"/>
        <pc:sldMkLst>
          <pc:docMk/>
          <pc:sldMk cId="3279475686" sldId="314"/>
        </pc:sldMkLst>
      </pc:sldChg>
      <pc:sldChg chg="del">
        <pc:chgData name="Trond Hauge" userId="aa709a94-4a30-4d08-a40c-baa6e5e7e5d6" providerId="ADAL" clId="{85E157A5-9A24-47BA-80FF-249912B6004C}" dt="2021-09-19T16:29:17.930" v="4" actId="47"/>
        <pc:sldMkLst>
          <pc:docMk/>
          <pc:sldMk cId="785464057" sldId="315"/>
        </pc:sldMkLst>
      </pc:sldChg>
      <pc:sldChg chg="del">
        <pc:chgData name="Trond Hauge" userId="aa709a94-4a30-4d08-a40c-baa6e5e7e5d6" providerId="ADAL" clId="{85E157A5-9A24-47BA-80FF-249912B6004C}" dt="2021-09-19T16:29:19.643" v="5" actId="47"/>
        <pc:sldMkLst>
          <pc:docMk/>
          <pc:sldMk cId="3855020578" sldId="316"/>
        </pc:sldMkLst>
      </pc:sldChg>
      <pc:sldChg chg="del">
        <pc:chgData name="Trond Hauge" userId="aa709a94-4a30-4d08-a40c-baa6e5e7e5d6" providerId="ADAL" clId="{85E157A5-9A24-47BA-80FF-249912B6004C}" dt="2021-09-19T16:29:21.011" v="6" actId="47"/>
        <pc:sldMkLst>
          <pc:docMk/>
          <pc:sldMk cId="3609066621" sldId="317"/>
        </pc:sldMkLst>
      </pc:sldChg>
      <pc:sldChg chg="del">
        <pc:chgData name="Trond Hauge" userId="aa709a94-4a30-4d08-a40c-baa6e5e7e5d6" providerId="ADAL" clId="{85E157A5-9A24-47BA-80FF-249912B6004C}" dt="2021-09-19T16:29:22.178" v="7" actId="47"/>
        <pc:sldMkLst>
          <pc:docMk/>
          <pc:sldMk cId="1315116022" sldId="318"/>
        </pc:sldMkLst>
      </pc:sldChg>
      <pc:sldChg chg="del">
        <pc:chgData name="Trond Hauge" userId="aa709a94-4a30-4d08-a40c-baa6e5e7e5d6" providerId="ADAL" clId="{85E157A5-9A24-47BA-80FF-249912B6004C}" dt="2021-09-19T16:29:23.691" v="8" actId="47"/>
        <pc:sldMkLst>
          <pc:docMk/>
          <pc:sldMk cId="841945386" sldId="319"/>
        </pc:sldMkLst>
      </pc:sldChg>
      <pc:sldChg chg="del">
        <pc:chgData name="Trond Hauge" userId="aa709a94-4a30-4d08-a40c-baa6e5e7e5d6" providerId="ADAL" clId="{85E157A5-9A24-47BA-80FF-249912B6004C}" dt="2021-09-19T16:29:26.107" v="10" actId="47"/>
        <pc:sldMkLst>
          <pc:docMk/>
          <pc:sldMk cId="2527966736" sldId="320"/>
        </pc:sldMkLst>
      </pc:sldChg>
      <pc:sldChg chg="del">
        <pc:chgData name="Trond Hauge" userId="aa709a94-4a30-4d08-a40c-baa6e5e7e5d6" providerId="ADAL" clId="{85E157A5-9A24-47BA-80FF-249912B6004C}" dt="2021-09-19T16:29:27.250" v="11" actId="47"/>
        <pc:sldMkLst>
          <pc:docMk/>
          <pc:sldMk cId="554552220" sldId="321"/>
        </pc:sldMkLst>
      </pc:sldChg>
      <pc:sldChg chg="del">
        <pc:chgData name="Trond Hauge" userId="aa709a94-4a30-4d08-a40c-baa6e5e7e5d6" providerId="ADAL" clId="{85E157A5-9A24-47BA-80FF-249912B6004C}" dt="2021-09-19T16:29:28.362" v="12" actId="47"/>
        <pc:sldMkLst>
          <pc:docMk/>
          <pc:sldMk cId="2097972641" sldId="322"/>
        </pc:sldMkLst>
      </pc:sldChg>
      <pc:sldChg chg="del">
        <pc:chgData name="Trond Hauge" userId="aa709a94-4a30-4d08-a40c-baa6e5e7e5d6" providerId="ADAL" clId="{85E157A5-9A24-47BA-80FF-249912B6004C}" dt="2021-09-19T16:29:29.443" v="13" actId="47"/>
        <pc:sldMkLst>
          <pc:docMk/>
          <pc:sldMk cId="1336457822" sldId="323"/>
        </pc:sldMkLst>
      </pc:sldChg>
      <pc:sldChg chg="del">
        <pc:chgData name="Trond Hauge" userId="aa709a94-4a30-4d08-a40c-baa6e5e7e5d6" providerId="ADAL" clId="{85E157A5-9A24-47BA-80FF-249912B6004C}" dt="2021-09-19T16:29:30.755" v="14" actId="47"/>
        <pc:sldMkLst>
          <pc:docMk/>
          <pc:sldMk cId="3201973494" sldId="324"/>
        </pc:sldMkLst>
      </pc:sldChg>
      <pc:sldChg chg="del">
        <pc:chgData name="Trond Hauge" userId="aa709a94-4a30-4d08-a40c-baa6e5e7e5d6" providerId="ADAL" clId="{85E157A5-9A24-47BA-80FF-249912B6004C}" dt="2021-09-19T16:29:32.002" v="15" actId="47"/>
        <pc:sldMkLst>
          <pc:docMk/>
          <pc:sldMk cId="3837390430" sldId="325"/>
        </pc:sldMkLst>
      </pc:sldChg>
      <pc:sldChg chg="del">
        <pc:chgData name="Trond Hauge" userId="aa709a94-4a30-4d08-a40c-baa6e5e7e5d6" providerId="ADAL" clId="{85E157A5-9A24-47BA-80FF-249912B6004C}" dt="2021-09-19T16:29:33.050" v="16" actId="47"/>
        <pc:sldMkLst>
          <pc:docMk/>
          <pc:sldMk cId="2063468135" sldId="326"/>
        </pc:sldMkLst>
      </pc:sldChg>
      <pc:sldChg chg="del">
        <pc:chgData name="Trond Hauge" userId="aa709a94-4a30-4d08-a40c-baa6e5e7e5d6" providerId="ADAL" clId="{85E157A5-9A24-47BA-80FF-249912B6004C}" dt="2021-09-19T16:31:22.755" v="53" actId="47"/>
        <pc:sldMkLst>
          <pc:docMk/>
          <pc:sldMk cId="1810364711" sldId="327"/>
        </pc:sldMkLst>
      </pc:sldChg>
      <pc:sldChg chg="del">
        <pc:chgData name="Trond Hauge" userId="aa709a94-4a30-4d08-a40c-baa6e5e7e5d6" providerId="ADAL" clId="{85E157A5-9A24-47BA-80FF-249912B6004C}" dt="2021-09-19T16:29:36.770" v="17" actId="47"/>
        <pc:sldMkLst>
          <pc:docMk/>
          <pc:sldMk cId="1979901046" sldId="328"/>
        </pc:sldMkLst>
      </pc:sldChg>
      <pc:sldChg chg="del">
        <pc:chgData name="Trond Hauge" userId="aa709a94-4a30-4d08-a40c-baa6e5e7e5d6" providerId="ADAL" clId="{85E157A5-9A24-47BA-80FF-249912B6004C}" dt="2021-09-19T16:29:38.322" v="18" actId="47"/>
        <pc:sldMkLst>
          <pc:docMk/>
          <pc:sldMk cId="1477757058" sldId="329"/>
        </pc:sldMkLst>
      </pc:sldChg>
      <pc:sldChg chg="del">
        <pc:chgData name="Trond Hauge" userId="aa709a94-4a30-4d08-a40c-baa6e5e7e5d6" providerId="ADAL" clId="{85E157A5-9A24-47BA-80FF-249912B6004C}" dt="2021-09-19T16:31:28.403" v="54" actId="47"/>
        <pc:sldMkLst>
          <pc:docMk/>
          <pc:sldMk cId="1569295383" sldId="330"/>
        </pc:sldMkLst>
      </pc:sldChg>
      <pc:sldChg chg="del">
        <pc:chgData name="Trond Hauge" userId="aa709a94-4a30-4d08-a40c-baa6e5e7e5d6" providerId="ADAL" clId="{85E157A5-9A24-47BA-80FF-249912B6004C}" dt="2021-09-19T16:29:40.603" v="19" actId="47"/>
        <pc:sldMkLst>
          <pc:docMk/>
          <pc:sldMk cId="1578294652" sldId="331"/>
        </pc:sldMkLst>
      </pc:sldChg>
      <pc:sldChg chg="del">
        <pc:chgData name="Trond Hauge" userId="aa709a94-4a30-4d08-a40c-baa6e5e7e5d6" providerId="ADAL" clId="{85E157A5-9A24-47BA-80FF-249912B6004C}" dt="2021-09-19T16:29:41.883" v="20" actId="47"/>
        <pc:sldMkLst>
          <pc:docMk/>
          <pc:sldMk cId="3105067497" sldId="332"/>
        </pc:sldMkLst>
      </pc:sldChg>
      <pc:sldChg chg="del">
        <pc:chgData name="Trond Hauge" userId="aa709a94-4a30-4d08-a40c-baa6e5e7e5d6" providerId="ADAL" clId="{85E157A5-9A24-47BA-80FF-249912B6004C}" dt="2021-09-19T16:29:43.169" v="21" actId="47"/>
        <pc:sldMkLst>
          <pc:docMk/>
          <pc:sldMk cId="1765725273" sldId="333"/>
        </pc:sldMkLst>
      </pc:sldChg>
      <pc:sldChg chg="del">
        <pc:chgData name="Trond Hauge" userId="aa709a94-4a30-4d08-a40c-baa6e5e7e5d6" providerId="ADAL" clId="{85E157A5-9A24-47BA-80FF-249912B6004C}" dt="2021-09-19T16:31:33.219" v="55" actId="47"/>
        <pc:sldMkLst>
          <pc:docMk/>
          <pc:sldMk cId="525080293" sldId="334"/>
        </pc:sldMkLst>
      </pc:sldChg>
      <pc:sldChg chg="del">
        <pc:chgData name="Trond Hauge" userId="aa709a94-4a30-4d08-a40c-baa6e5e7e5d6" providerId="ADAL" clId="{85E157A5-9A24-47BA-80FF-249912B6004C}" dt="2021-09-19T16:29:46.698" v="22" actId="47"/>
        <pc:sldMkLst>
          <pc:docMk/>
          <pc:sldMk cId="2515057323" sldId="335"/>
        </pc:sldMkLst>
      </pc:sldChg>
      <pc:sldChg chg="del">
        <pc:chgData name="Trond Hauge" userId="aa709a94-4a30-4d08-a40c-baa6e5e7e5d6" providerId="ADAL" clId="{85E157A5-9A24-47BA-80FF-249912B6004C}" dt="2021-09-19T16:29:47.930" v="23" actId="47"/>
        <pc:sldMkLst>
          <pc:docMk/>
          <pc:sldMk cId="3302615488" sldId="336"/>
        </pc:sldMkLst>
      </pc:sldChg>
      <pc:sldChg chg="del">
        <pc:chgData name="Trond Hauge" userId="aa709a94-4a30-4d08-a40c-baa6e5e7e5d6" providerId="ADAL" clId="{85E157A5-9A24-47BA-80FF-249912B6004C}" dt="2021-09-19T16:29:49.114" v="24" actId="47"/>
        <pc:sldMkLst>
          <pc:docMk/>
          <pc:sldMk cId="3368531949" sldId="337"/>
        </pc:sldMkLst>
      </pc:sldChg>
      <pc:sldChg chg="del">
        <pc:chgData name="Trond Hauge" userId="aa709a94-4a30-4d08-a40c-baa6e5e7e5d6" providerId="ADAL" clId="{85E157A5-9A24-47BA-80FF-249912B6004C}" dt="2021-09-19T16:29:50.283" v="25" actId="47"/>
        <pc:sldMkLst>
          <pc:docMk/>
          <pc:sldMk cId="1308760679" sldId="338"/>
        </pc:sldMkLst>
      </pc:sldChg>
      <pc:sldChg chg="del">
        <pc:chgData name="Trond Hauge" userId="aa709a94-4a30-4d08-a40c-baa6e5e7e5d6" providerId="ADAL" clId="{85E157A5-9A24-47BA-80FF-249912B6004C}" dt="2021-09-19T16:29:51.290" v="26" actId="47"/>
        <pc:sldMkLst>
          <pc:docMk/>
          <pc:sldMk cId="46250648" sldId="339"/>
        </pc:sldMkLst>
      </pc:sldChg>
      <pc:sldChg chg="del">
        <pc:chgData name="Trond Hauge" userId="aa709a94-4a30-4d08-a40c-baa6e5e7e5d6" providerId="ADAL" clId="{85E157A5-9A24-47BA-80FF-249912B6004C}" dt="2021-09-19T16:30:36.137" v="52" actId="47"/>
        <pc:sldMkLst>
          <pc:docMk/>
          <pc:sldMk cId="1155752778" sldId="341"/>
        </pc:sldMkLst>
      </pc:sldChg>
      <pc:sldChg chg="del">
        <pc:chgData name="Trond Hauge" userId="aa709a94-4a30-4d08-a40c-baa6e5e7e5d6" providerId="ADAL" clId="{85E157A5-9A24-47BA-80FF-249912B6004C}" dt="2021-09-19T16:29:53.571" v="27" actId="47"/>
        <pc:sldMkLst>
          <pc:docMk/>
          <pc:sldMk cId="3484554214" sldId="342"/>
        </pc:sldMkLst>
      </pc:sldChg>
      <pc:sldChg chg="del">
        <pc:chgData name="Trond Hauge" userId="aa709a94-4a30-4d08-a40c-baa6e5e7e5d6" providerId="ADAL" clId="{85E157A5-9A24-47BA-80FF-249912B6004C}" dt="2021-09-19T16:29:54.721" v="28" actId="47"/>
        <pc:sldMkLst>
          <pc:docMk/>
          <pc:sldMk cId="700647857" sldId="343"/>
        </pc:sldMkLst>
      </pc:sldChg>
      <pc:sldChg chg="del">
        <pc:chgData name="Trond Hauge" userId="aa709a94-4a30-4d08-a40c-baa6e5e7e5d6" providerId="ADAL" clId="{85E157A5-9A24-47BA-80FF-249912B6004C}" dt="2021-09-19T16:29:56.002" v="29" actId="47"/>
        <pc:sldMkLst>
          <pc:docMk/>
          <pc:sldMk cId="3373157384" sldId="344"/>
        </pc:sldMkLst>
      </pc:sldChg>
      <pc:sldChg chg="del">
        <pc:chgData name="Trond Hauge" userId="aa709a94-4a30-4d08-a40c-baa6e5e7e5d6" providerId="ADAL" clId="{85E157A5-9A24-47BA-80FF-249912B6004C}" dt="2021-09-19T16:29:57.970" v="30" actId="47"/>
        <pc:sldMkLst>
          <pc:docMk/>
          <pc:sldMk cId="1275275565" sldId="345"/>
        </pc:sldMkLst>
      </pc:sldChg>
      <pc:sldChg chg="del">
        <pc:chgData name="Trond Hauge" userId="aa709a94-4a30-4d08-a40c-baa6e5e7e5d6" providerId="ADAL" clId="{85E157A5-9A24-47BA-80FF-249912B6004C}" dt="2021-09-19T16:29:59.258" v="31" actId="47"/>
        <pc:sldMkLst>
          <pc:docMk/>
          <pc:sldMk cId="3124986180" sldId="346"/>
        </pc:sldMkLst>
      </pc:sldChg>
      <pc:sldChg chg="del">
        <pc:chgData name="Trond Hauge" userId="aa709a94-4a30-4d08-a40c-baa6e5e7e5d6" providerId="ADAL" clId="{85E157A5-9A24-47BA-80FF-249912B6004C}" dt="2021-09-19T16:30:01.194" v="32" actId="47"/>
        <pc:sldMkLst>
          <pc:docMk/>
          <pc:sldMk cId="1338436750" sldId="347"/>
        </pc:sldMkLst>
      </pc:sldChg>
      <pc:sldChg chg="del">
        <pc:chgData name="Trond Hauge" userId="aa709a94-4a30-4d08-a40c-baa6e5e7e5d6" providerId="ADAL" clId="{85E157A5-9A24-47BA-80FF-249912B6004C}" dt="2021-09-19T16:30:03.090" v="33" actId="47"/>
        <pc:sldMkLst>
          <pc:docMk/>
          <pc:sldMk cId="2022748834" sldId="348"/>
        </pc:sldMkLst>
      </pc:sldChg>
      <pc:sldChg chg="del">
        <pc:chgData name="Trond Hauge" userId="aa709a94-4a30-4d08-a40c-baa6e5e7e5d6" providerId="ADAL" clId="{85E157A5-9A24-47BA-80FF-249912B6004C}" dt="2021-09-19T16:30:04.273" v="34" actId="47"/>
        <pc:sldMkLst>
          <pc:docMk/>
          <pc:sldMk cId="2896722481" sldId="349"/>
        </pc:sldMkLst>
      </pc:sldChg>
      <pc:sldChg chg="del">
        <pc:chgData name="Trond Hauge" userId="aa709a94-4a30-4d08-a40c-baa6e5e7e5d6" providerId="ADAL" clId="{85E157A5-9A24-47BA-80FF-249912B6004C}" dt="2021-09-19T16:30:05.388" v="35" actId="47"/>
        <pc:sldMkLst>
          <pc:docMk/>
          <pc:sldMk cId="3443711234" sldId="350"/>
        </pc:sldMkLst>
      </pc:sldChg>
      <pc:sldChg chg="del">
        <pc:chgData name="Trond Hauge" userId="aa709a94-4a30-4d08-a40c-baa6e5e7e5d6" providerId="ADAL" clId="{85E157A5-9A24-47BA-80FF-249912B6004C}" dt="2021-09-19T16:30:06.474" v="36" actId="47"/>
        <pc:sldMkLst>
          <pc:docMk/>
          <pc:sldMk cId="2824982292" sldId="351"/>
        </pc:sldMkLst>
      </pc:sldChg>
      <pc:sldChg chg="del">
        <pc:chgData name="Trond Hauge" userId="aa709a94-4a30-4d08-a40c-baa6e5e7e5d6" providerId="ADAL" clId="{85E157A5-9A24-47BA-80FF-249912B6004C}" dt="2021-09-19T16:30:07.538" v="37" actId="47"/>
        <pc:sldMkLst>
          <pc:docMk/>
          <pc:sldMk cId="3200932741" sldId="352"/>
        </pc:sldMkLst>
      </pc:sldChg>
      <pc:sldChg chg="del">
        <pc:chgData name="Trond Hauge" userId="aa709a94-4a30-4d08-a40c-baa6e5e7e5d6" providerId="ADAL" clId="{85E157A5-9A24-47BA-80FF-249912B6004C}" dt="2021-09-19T16:30:08.664" v="38" actId="47"/>
        <pc:sldMkLst>
          <pc:docMk/>
          <pc:sldMk cId="3351568759" sldId="353"/>
        </pc:sldMkLst>
      </pc:sldChg>
      <pc:sldChg chg="del">
        <pc:chgData name="Trond Hauge" userId="aa709a94-4a30-4d08-a40c-baa6e5e7e5d6" providerId="ADAL" clId="{85E157A5-9A24-47BA-80FF-249912B6004C}" dt="2021-09-19T16:30:10.722" v="39" actId="47"/>
        <pc:sldMkLst>
          <pc:docMk/>
          <pc:sldMk cId="61102077" sldId="354"/>
        </pc:sldMkLst>
      </pc:sldChg>
      <pc:sldChg chg="del">
        <pc:chgData name="Trond Hauge" userId="aa709a94-4a30-4d08-a40c-baa6e5e7e5d6" providerId="ADAL" clId="{85E157A5-9A24-47BA-80FF-249912B6004C}" dt="2021-09-19T16:30:12.443" v="40" actId="47"/>
        <pc:sldMkLst>
          <pc:docMk/>
          <pc:sldMk cId="3443017136" sldId="355"/>
        </pc:sldMkLst>
      </pc:sldChg>
      <pc:sldChg chg="del">
        <pc:chgData name="Trond Hauge" userId="aa709a94-4a30-4d08-a40c-baa6e5e7e5d6" providerId="ADAL" clId="{85E157A5-9A24-47BA-80FF-249912B6004C}" dt="2021-09-19T16:30:13.722" v="41" actId="47"/>
        <pc:sldMkLst>
          <pc:docMk/>
          <pc:sldMk cId="2198266148" sldId="356"/>
        </pc:sldMkLst>
      </pc:sldChg>
      <pc:sldChg chg="del">
        <pc:chgData name="Trond Hauge" userId="aa709a94-4a30-4d08-a40c-baa6e5e7e5d6" providerId="ADAL" clId="{85E157A5-9A24-47BA-80FF-249912B6004C}" dt="2021-09-19T16:30:16.298" v="43" actId="47"/>
        <pc:sldMkLst>
          <pc:docMk/>
          <pc:sldMk cId="1095352551" sldId="357"/>
        </pc:sldMkLst>
      </pc:sldChg>
      <pc:sldChg chg="del">
        <pc:chgData name="Trond Hauge" userId="aa709a94-4a30-4d08-a40c-baa6e5e7e5d6" providerId="ADAL" clId="{85E157A5-9A24-47BA-80FF-249912B6004C}" dt="2021-09-19T16:30:17.754" v="44" actId="47"/>
        <pc:sldMkLst>
          <pc:docMk/>
          <pc:sldMk cId="2884630798" sldId="358"/>
        </pc:sldMkLst>
      </pc:sldChg>
      <pc:sldChg chg="del">
        <pc:chgData name="Trond Hauge" userId="aa709a94-4a30-4d08-a40c-baa6e5e7e5d6" providerId="ADAL" clId="{85E157A5-9A24-47BA-80FF-249912B6004C}" dt="2021-09-19T16:30:18.842" v="45" actId="47"/>
        <pc:sldMkLst>
          <pc:docMk/>
          <pc:sldMk cId="3413106786" sldId="359"/>
        </pc:sldMkLst>
      </pc:sldChg>
      <pc:sldChg chg="del">
        <pc:chgData name="Trond Hauge" userId="aa709a94-4a30-4d08-a40c-baa6e5e7e5d6" providerId="ADAL" clId="{85E157A5-9A24-47BA-80FF-249912B6004C}" dt="2021-09-19T16:30:19.931" v="46" actId="47"/>
        <pc:sldMkLst>
          <pc:docMk/>
          <pc:sldMk cId="2205506026" sldId="360"/>
        </pc:sldMkLst>
      </pc:sldChg>
      <pc:sldChg chg="del">
        <pc:chgData name="Trond Hauge" userId="aa709a94-4a30-4d08-a40c-baa6e5e7e5d6" providerId="ADAL" clId="{85E157A5-9A24-47BA-80FF-249912B6004C}" dt="2021-09-19T16:30:22.098" v="47" actId="47"/>
        <pc:sldMkLst>
          <pc:docMk/>
          <pc:sldMk cId="2203444629" sldId="361"/>
        </pc:sldMkLst>
      </pc:sldChg>
      <pc:sldChg chg="del">
        <pc:chgData name="Trond Hauge" userId="aa709a94-4a30-4d08-a40c-baa6e5e7e5d6" providerId="ADAL" clId="{85E157A5-9A24-47BA-80FF-249912B6004C}" dt="2021-09-19T16:30:23.954" v="48" actId="47"/>
        <pc:sldMkLst>
          <pc:docMk/>
          <pc:sldMk cId="1280290242" sldId="362"/>
        </pc:sldMkLst>
      </pc:sldChg>
      <pc:sldChg chg="del">
        <pc:chgData name="Trond Hauge" userId="aa709a94-4a30-4d08-a40c-baa6e5e7e5d6" providerId="ADAL" clId="{85E157A5-9A24-47BA-80FF-249912B6004C}" dt="2021-09-19T16:32:40.419" v="65" actId="47"/>
        <pc:sldMkLst>
          <pc:docMk/>
          <pc:sldMk cId="3245962754" sldId="363"/>
        </pc:sldMkLst>
      </pc:sldChg>
      <pc:sldChg chg="del">
        <pc:chgData name="Trond Hauge" userId="aa709a94-4a30-4d08-a40c-baa6e5e7e5d6" providerId="ADAL" clId="{85E157A5-9A24-47BA-80FF-249912B6004C}" dt="2021-09-19T16:30:29.314" v="49" actId="47"/>
        <pc:sldMkLst>
          <pc:docMk/>
          <pc:sldMk cId="665466366" sldId="364"/>
        </pc:sldMkLst>
      </pc:sldChg>
      <pc:sldChg chg="del">
        <pc:chgData name="Trond Hauge" userId="aa709a94-4a30-4d08-a40c-baa6e5e7e5d6" providerId="ADAL" clId="{85E157A5-9A24-47BA-80FF-249912B6004C}" dt="2021-09-19T16:30:33.554" v="50" actId="47"/>
        <pc:sldMkLst>
          <pc:docMk/>
          <pc:sldMk cId="3586214262" sldId="365"/>
        </pc:sldMkLst>
      </pc:sldChg>
      <pc:sldChg chg="del">
        <pc:chgData name="Trond Hauge" userId="aa709a94-4a30-4d08-a40c-baa6e5e7e5d6" providerId="ADAL" clId="{85E157A5-9A24-47BA-80FF-249912B6004C}" dt="2021-09-19T16:30:34.810" v="51" actId="47"/>
        <pc:sldMkLst>
          <pc:docMk/>
          <pc:sldMk cId="3922325999" sldId="366"/>
        </pc:sldMkLst>
      </pc:sldChg>
      <pc:sldChg chg="del">
        <pc:chgData name="Trond Hauge" userId="aa709a94-4a30-4d08-a40c-baa6e5e7e5d6" providerId="ADAL" clId="{85E157A5-9A24-47BA-80FF-249912B6004C}" dt="2021-09-19T16:29:24.963" v="9" actId="47"/>
        <pc:sldMkLst>
          <pc:docMk/>
          <pc:sldMk cId="1868853378" sldId="3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6D3295-6267-4225-BBC4-5633616B6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28617"/>
            <a:ext cx="5408613" cy="3028983"/>
          </a:xfrm>
        </p:spPr>
        <p:txBody>
          <a:bodyPr>
            <a:normAutofit/>
          </a:bodyPr>
          <a:lstStyle/>
          <a:p>
            <a:r>
              <a:rPr lang="nb-NO"/>
              <a:t>Håndverktøy</a:t>
            </a:r>
          </a:p>
        </p:txBody>
      </p:sp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9A3A59-B88A-45A8-A633-5FB216B4D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1206780" y="1359887"/>
            <a:ext cx="3736695" cy="3850359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86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02146BB-3434-4D7E-AEE5-6A728021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NR.9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1863A4E-5C2F-4D75-A200-3865FC07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775751"/>
            <a:ext cx="3997242" cy="299793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39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3CDDB32-E00B-4ED1-A2B4-EB989FDA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44A9EA7-4860-421B-9601-B02B9773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NR.10</a:t>
            </a:r>
          </a:p>
        </p:txBody>
      </p:sp>
      <p:sp>
        <p:nvSpPr>
          <p:cNvPr id="46" name="Snip Diagonal Corner Rectangle 6">
            <a:extLst>
              <a:ext uri="{FF2B5EF4-FFF2-40B4-BE49-F238E27FC236}">
                <a16:creationId xmlns:a16="http://schemas.microsoft.com/office/drawing/2014/main" id="{B4A6ED9F-9D25-4D8F-9091-035629C05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BD29CD8-A03F-4074-8781-E4FC17F37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1" r="9786" b="1"/>
          <a:stretch/>
        </p:blipFill>
        <p:spPr>
          <a:xfrm>
            <a:off x="1101217" y="1101515"/>
            <a:ext cx="5450437" cy="432525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806AEF5-72E7-459B-82B8-FAC4B2B1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7CE91D2-B29D-42A9-B52E-0585CF681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F1E409-B6E6-4438-8003-4F6EC065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65DE88-A888-4E8C-9A58-6D1BBFBC8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88DEF44-83E2-4342-A5CE-1A127B4EC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7987394-7F24-4EC4-A7E2-E26699135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6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DC8A75-AB40-41CE-9638-770A0E8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NR.11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enhet, skyvelære&#10;&#10;Automatisk generert beskrivelse">
            <a:extLst>
              <a:ext uri="{FF2B5EF4-FFF2-40B4-BE49-F238E27FC236}">
                <a16:creationId xmlns:a16="http://schemas.microsoft.com/office/drawing/2014/main" id="{613EAB57-D5CC-4E5A-B5F3-1577E703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2620169"/>
            <a:ext cx="3997242" cy="130909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73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357D398-FF5C-4F1C-8FCB-336D2145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NR.12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4B397728-D2F9-427D-9FC4-9CC0FBCD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701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F27442-8AEC-477C-8E29-09B56E1B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NR.13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77C8BA-80A5-419D-A3FF-A8A96C38A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60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ED14F9D-1549-4B8C-8F57-D6E3E566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NR.14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baseball, flaggermus, hammer, verktøy&#10;&#10;Automatisk generert beskrivelse">
            <a:extLst>
              <a:ext uri="{FF2B5EF4-FFF2-40B4-BE49-F238E27FC236}">
                <a16:creationId xmlns:a16="http://schemas.microsoft.com/office/drawing/2014/main" id="{55B5C3B0-0527-4248-88F8-0118BC312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770D2D-CAF0-48CD-8CD6-C76BC494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NR.15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FE50AA-41CC-4349-A618-6BE9BEFA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2015586"/>
            <a:ext cx="3997242" cy="251826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79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737016A-510C-4CA9-926A-18B810FA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NR.16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0B26D6-FCE1-4F98-A922-94BFD152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721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507445-540B-4065-AC09-5B48B0B0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NR.17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E761C6-044B-4025-B030-7DB8C600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584127"/>
            <a:ext cx="3997242" cy="338117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52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698FC2-2BE9-4F9B-8E17-73ED7B5A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Nr.18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ADF7C3F-6F6D-45B1-8425-0A582F43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72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E18B2C-BDCC-41B4-ACAF-8E13675F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</a:t>
            </a:r>
          </a:p>
        </p:txBody>
      </p:sp>
      <p:sp>
        <p:nvSpPr>
          <p:cNvPr id="8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himmel&#10;&#10;Automatisk generert beskrivelse">
            <a:extLst>
              <a:ext uri="{FF2B5EF4-FFF2-40B4-BE49-F238E27FC236}">
                <a16:creationId xmlns:a16="http://schemas.microsoft.com/office/drawing/2014/main" id="{A3C3ED19-0415-4BDA-B3D0-E810D4FC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2050562"/>
            <a:ext cx="3997242" cy="244831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54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B26735-43FB-4BCD-B1F3-F9B4480A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NR.19</a:t>
            </a:r>
          </a:p>
        </p:txBody>
      </p:sp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aks, verktøy&#10;&#10;Automatisk generert beskrivelse">
            <a:extLst>
              <a:ext uri="{FF2B5EF4-FFF2-40B4-BE49-F238E27FC236}">
                <a16:creationId xmlns:a16="http://schemas.microsoft.com/office/drawing/2014/main" id="{CE03A853-B743-4779-BF5C-C2FB2497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810079"/>
            <a:ext cx="3997242" cy="2929276"/>
          </a:xfrm>
          <a:prstGeom prst="rect">
            <a:avLst/>
          </a:prstGeom>
        </p:spPr>
      </p:pic>
      <p:grpSp>
        <p:nvGrpSpPr>
          <p:cNvPr id="37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812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E9D987-19C2-49B0-8DF2-547B252C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NR.20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saks&#10;&#10;Automatisk generert beskrivelse">
            <a:extLst>
              <a:ext uri="{FF2B5EF4-FFF2-40B4-BE49-F238E27FC236}">
                <a16:creationId xmlns:a16="http://schemas.microsoft.com/office/drawing/2014/main" id="{7CB5425B-899A-45D6-AD18-C320125F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61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3CD733-F979-40EC-BFC9-675302D0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NR.21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D63ED1B-F9BE-4EEE-96F8-091F4B29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04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B0668B3-897C-4BD8-9046-6EB3B52A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NR.22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hammer&#10;&#10;Automatisk generert beskrivelse">
            <a:extLst>
              <a:ext uri="{FF2B5EF4-FFF2-40B4-BE49-F238E27FC236}">
                <a16:creationId xmlns:a16="http://schemas.microsoft.com/office/drawing/2014/main" id="{349F4A58-80FD-4A93-834E-424B7D62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2480265"/>
            <a:ext cx="3997242" cy="158890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09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090BDC-507C-4FC6-99F1-6C7235ED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NR.23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999A3584-9855-43BC-BED5-7F2979C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90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835537-102D-4210-B294-DBEEBE7B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NR.24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hammer, verktøy&#10;&#10;Automatisk generert beskrivelse">
            <a:extLst>
              <a:ext uri="{FF2B5EF4-FFF2-40B4-BE49-F238E27FC236}">
                <a16:creationId xmlns:a16="http://schemas.microsoft.com/office/drawing/2014/main" id="{E83636B8-B715-414F-A55A-27CF948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944726"/>
            <a:ext cx="3997242" cy="26599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16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C4C09B-C61D-4BE9-9914-04068CF1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NR.25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AB1E50-BF20-4E5D-8308-F6BEDFD8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654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F8DDF0-1168-4105-A704-50A9A6FA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NR.26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innendørs, bord, sitter&#10;&#10;Automatisk generert beskrivelse">
            <a:extLst>
              <a:ext uri="{FF2B5EF4-FFF2-40B4-BE49-F238E27FC236}">
                <a16:creationId xmlns:a16="http://schemas.microsoft.com/office/drawing/2014/main" id="{17282745-FFBD-4C32-A4C9-1B391CF8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71" y="1107589"/>
            <a:ext cx="3868323" cy="43342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788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644F31-502C-4C3B-AE77-78F9FFDA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NR.27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enhet, skyvelære&#10;&#10;Automatisk generert beskrivelse">
            <a:extLst>
              <a:ext uri="{FF2B5EF4-FFF2-40B4-BE49-F238E27FC236}">
                <a16:creationId xmlns:a16="http://schemas.microsoft.com/office/drawing/2014/main" id="{0264B21A-350E-4C9B-B563-01DA655C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96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8279C6-E920-44DB-9DC1-B07FA131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NR.28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kyvelære&#10;&#10;Automatisk generert beskrivelse">
            <a:extLst>
              <a:ext uri="{FF2B5EF4-FFF2-40B4-BE49-F238E27FC236}">
                <a16:creationId xmlns:a16="http://schemas.microsoft.com/office/drawing/2014/main" id="{8943CDE2-C119-4DCB-8661-334B6C716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84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4234F1-4B5C-43A9-9020-CFD6F2D6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NR.2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motorsag&#10;&#10;Automatisk generert beskrivelse">
            <a:extLst>
              <a:ext uri="{FF2B5EF4-FFF2-40B4-BE49-F238E27FC236}">
                <a16:creationId xmlns:a16="http://schemas.microsoft.com/office/drawing/2014/main" id="{D61FF404-71AC-4C32-9D6B-EAAE4A86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76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B0B3CC-0497-4D43-848A-9B90A0AB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NR.29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9A9399A5-93BF-4E2E-A39F-9BEB06B5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935641"/>
            <a:ext cx="3997242" cy="267815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926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BDACE6-10FC-4FFE-A353-B2CEF445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NR.30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C75A5D31-CE04-48E7-9194-CC8DDC47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775751"/>
            <a:ext cx="3997242" cy="299793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7500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56679A-6940-4724-B3A7-EA4F7DAD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NR.31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rød, skrunøkkel, verktøy, snekkerutstyr&#10;&#10;Automatisk generert beskrivelse">
            <a:extLst>
              <a:ext uri="{FF2B5EF4-FFF2-40B4-BE49-F238E27FC236}">
                <a16:creationId xmlns:a16="http://schemas.microsoft.com/office/drawing/2014/main" id="{4D044394-9099-4968-8E34-8F5E2E63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964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4A81C1A-EB18-496C-A4BB-F0989BC9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NR.32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kopp&#10;&#10;Automatisk generert beskrivelse">
            <a:extLst>
              <a:ext uri="{FF2B5EF4-FFF2-40B4-BE49-F238E27FC236}">
                <a16:creationId xmlns:a16="http://schemas.microsoft.com/office/drawing/2014/main" id="{76A25589-D94D-48FA-B72C-CE6C6A2B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59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6D8100-8380-4351-9008-060AE29D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NR.33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saks&#10;&#10;Automatisk generert beskrivelse">
            <a:extLst>
              <a:ext uri="{FF2B5EF4-FFF2-40B4-BE49-F238E27FC236}">
                <a16:creationId xmlns:a16="http://schemas.microsoft.com/office/drawing/2014/main" id="{2FF245D1-92FB-4751-A3BE-D3E602B2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07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419A2A-A46F-4B6A-B904-F9D20793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NR.34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aks, verktøy&#10;&#10;Automatisk generert beskrivelse">
            <a:extLst>
              <a:ext uri="{FF2B5EF4-FFF2-40B4-BE49-F238E27FC236}">
                <a16:creationId xmlns:a16="http://schemas.microsoft.com/office/drawing/2014/main" id="{129BAC00-72C9-4647-B96E-C700F743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780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FEF50B-3C81-462B-84FA-A646C130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NR.35</a:t>
            </a:r>
          </a:p>
        </p:txBody>
      </p:sp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D895CA-2BAD-4A52-82BC-8D297AD8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37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014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51D025-A3BA-4023-B827-C7E13055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NR.36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12B88A-CDDF-4195-A88D-D9DF9EC4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504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46E91-5B1F-4C0B-9CF0-E1376013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NR.37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BFEC9C-9EA9-40B5-AB3E-F817DFF3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32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74BD88-5811-441F-A00B-216914C0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NR.38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skrunøkkel&#10;&#10;Automatisk generert beskrivelse">
            <a:extLst>
              <a:ext uri="{FF2B5EF4-FFF2-40B4-BE49-F238E27FC236}">
                <a16:creationId xmlns:a16="http://schemas.microsoft.com/office/drawing/2014/main" id="{215B0580-E27A-4D1E-A377-E981CCC7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83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C598D68-BEA0-47A0-A3BA-119038F5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NR.3</a:t>
            </a:r>
          </a:p>
        </p:txBody>
      </p:sp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3FACEE6-8BF4-402A-BD85-8E5AA1A77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r="1403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37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086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CB34EE-8688-4D42-8C0C-F7128116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NR.39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FD205D3-264C-44F9-B3D0-482A3811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409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4B7768C-A41F-41BB-8817-F9FA8ADA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NR.40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bilvei, svart&#10;&#10;Automatisk generert beskrivelse">
            <a:extLst>
              <a:ext uri="{FF2B5EF4-FFF2-40B4-BE49-F238E27FC236}">
                <a16:creationId xmlns:a16="http://schemas.microsoft.com/office/drawing/2014/main" id="{F4EE4192-4002-4368-8DF5-DF3D622D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605868"/>
            <a:ext cx="3997242" cy="33376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737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707E06-F170-4602-A270-FEB8DE28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NR.41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skrutrekker&#10;&#10;Automatisk generert beskrivelse">
            <a:extLst>
              <a:ext uri="{FF2B5EF4-FFF2-40B4-BE49-F238E27FC236}">
                <a16:creationId xmlns:a16="http://schemas.microsoft.com/office/drawing/2014/main" id="{5FD3E78D-C113-4814-95BE-58F519F3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889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A8973D-E139-4262-9167-7F371C34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NR.42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BA17481A-D50D-48DA-BB8B-A3F6A5F4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985284"/>
            <a:ext cx="3997242" cy="257886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6401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B7FA163-492E-447B-9AA3-AA035E6C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NR.43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baseball, verktøy, flaggermus, hammer&#10;&#10;Automatisk generert beskrivelse">
            <a:extLst>
              <a:ext uri="{FF2B5EF4-FFF2-40B4-BE49-F238E27FC236}">
                <a16:creationId xmlns:a16="http://schemas.microsoft.com/office/drawing/2014/main" id="{D774AA35-3FBB-44D9-8B17-50E1BACD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9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F50A29-EB05-4A18-94FD-8C464B7F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NR.44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hammer, øks&#10;&#10;Automatisk generert beskrivelse">
            <a:extLst>
              <a:ext uri="{FF2B5EF4-FFF2-40B4-BE49-F238E27FC236}">
                <a16:creationId xmlns:a16="http://schemas.microsoft.com/office/drawing/2014/main" id="{5F8B330A-4DBB-4A6F-A39E-3E9780A0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225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875866A-6B7E-4D8A-8730-51B0B67F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NR.45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himmel&#10;&#10;Automatisk generert beskrivelse">
            <a:extLst>
              <a:ext uri="{FF2B5EF4-FFF2-40B4-BE49-F238E27FC236}">
                <a16:creationId xmlns:a16="http://schemas.microsoft.com/office/drawing/2014/main" id="{AFECF121-5413-4857-973C-B6D232D50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916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1836117-93FF-45F9-846F-D92B717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NR.46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krutrekker&#10;&#10;Automatisk generert beskrivelse">
            <a:extLst>
              <a:ext uri="{FF2B5EF4-FFF2-40B4-BE49-F238E27FC236}">
                <a16:creationId xmlns:a16="http://schemas.microsoft.com/office/drawing/2014/main" id="{867D60A9-9022-4D65-8F30-E2E953D3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21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35E2A6-6589-44D9-8A8D-C95F9739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NR.47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A787502-1B95-406A-8936-8F9F2596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001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B79400B-E868-42E5-9B56-289057CE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NR.48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enhet, skyvelære&#10;&#10;Automatisk generert beskrivelse">
            <a:extLst>
              <a:ext uri="{FF2B5EF4-FFF2-40B4-BE49-F238E27FC236}">
                <a16:creationId xmlns:a16="http://schemas.microsoft.com/office/drawing/2014/main" id="{0CC05DEA-3F63-4CE4-9774-D6F1CCD5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8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82E915-EF27-41A8-8E74-DB6988F3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NR.4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himmel, flygende, kniv&#10;&#10;Automatisk generert beskrivelse">
            <a:extLst>
              <a:ext uri="{FF2B5EF4-FFF2-40B4-BE49-F238E27FC236}">
                <a16:creationId xmlns:a16="http://schemas.microsoft.com/office/drawing/2014/main" id="{A71C8128-AAA9-4875-987C-C90C370D7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r="-2" b="9705"/>
          <a:stretch/>
        </p:blipFill>
        <p:spPr>
          <a:xfrm>
            <a:off x="1138512" y="1688683"/>
            <a:ext cx="3997242" cy="317206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374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BC1E5F-33A7-4C99-BDF9-5126B23C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NR.49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1D343253-2745-4219-9AD9-B82A2D2F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8059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3E656D-FAB9-4561-AD32-A4FDFEA2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NR.50</a:t>
            </a:r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verktøy, utendørs&#10;&#10;Automatisk generert beskrivelse">
            <a:extLst>
              <a:ext uri="{FF2B5EF4-FFF2-40B4-BE49-F238E27FC236}">
                <a16:creationId xmlns:a16="http://schemas.microsoft.com/office/drawing/2014/main" id="{C41B9683-F346-4207-9B19-7CD540B8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940637"/>
            <a:ext cx="3997242" cy="266815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999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1EA8352-CE48-4B83-8331-ED2D92B4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NR.51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CCE243D6-76D8-4EAA-8CF4-CA48AF9E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777680"/>
            <a:ext cx="3997242" cy="299407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897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067E3A0-3F27-4A84-98B8-969C909B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NR.52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5BE8FA-292E-4589-90AE-408F9E8E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086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A525DEB-2516-4D4C-B75B-DB3DD3FF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NR.53</a:t>
            </a:r>
          </a:p>
        </p:txBody>
      </p:sp>
      <p:sp>
        <p:nvSpPr>
          <p:cNvPr id="54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enhet&#10;&#10;Automatisk generert beskrivelse">
            <a:extLst>
              <a:ext uri="{FF2B5EF4-FFF2-40B4-BE49-F238E27FC236}">
                <a16:creationId xmlns:a16="http://schemas.microsoft.com/office/drawing/2014/main" id="{170D3C63-F914-4F86-A82E-D1F58167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55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941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1079EB-0A5A-4B37-B6BC-226D0AE0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NR.54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, skrunøkkel&#10;&#10;Automatisk generert beskrivelse">
            <a:extLst>
              <a:ext uri="{FF2B5EF4-FFF2-40B4-BE49-F238E27FC236}">
                <a16:creationId xmlns:a16="http://schemas.microsoft.com/office/drawing/2014/main" id="{49EB8B5C-D100-4630-A0C3-EAC460EAF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911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FF45ED-0F22-4D3D-B070-62A02A54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NR.55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B476C3-919D-4B5E-BF2A-BA0218F4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276096"/>
            <a:ext cx="3997242" cy="39972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71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37C1A8-4EF0-426F-A314-ABF24C08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NR.5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enhet, skyvelære&#10;&#10;Automatisk generert beskrivelse">
            <a:extLst>
              <a:ext uri="{FF2B5EF4-FFF2-40B4-BE49-F238E27FC236}">
                <a16:creationId xmlns:a16="http://schemas.microsoft.com/office/drawing/2014/main" id="{795B134F-987E-4D87-AD0D-F04CA2A5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2495310"/>
            <a:ext cx="3997242" cy="155881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54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14C7FE-AC79-4841-BB2C-A23E54CB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NR.6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9AF946-5417-4596-B6F0-8F1DE12D1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5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41BA64C7-DFF8-4EF7-8679-1AC9DE63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7D034E-242B-48A0-8458-9CAD3B9F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NR.7</a:t>
            </a:r>
          </a:p>
        </p:txBody>
      </p:sp>
      <p:sp>
        <p:nvSpPr>
          <p:cNvPr id="36" name="Snip Diagonal Corner Rectangle 6">
            <a:extLst>
              <a:ext uri="{FF2B5EF4-FFF2-40B4-BE49-F238E27FC236}">
                <a16:creationId xmlns:a16="http://schemas.microsoft.com/office/drawing/2014/main" id="{78692344-315C-400D-9371-9D8D6487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7CD00C41-BAAA-4032-A0C7-CB927B0D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4" r="2" b="9284"/>
          <a:stretch/>
        </p:blipFill>
        <p:spPr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37" name="Group 22">
            <a:extLst>
              <a:ext uri="{FF2B5EF4-FFF2-40B4-BE49-F238E27FC236}">
                <a16:creationId xmlns:a16="http://schemas.microsoft.com/office/drawing/2014/main" id="{DD945CDC-7A51-4550-9B8E-6FB0F870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594A6-9ED3-4DD4-B256-7D4D09D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9F8CCA-2E2E-437E-B0E1-C689345C6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D143-7E09-4254-B509-6C63B11F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A826F3-D78D-4F21-B89F-269187DCC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AA6A88-8E45-43A2-A0D0-6FF6BC137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99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C21D6F-F1DC-4D97-98EF-2D5AEE593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1287EB-8679-44C2-98EB-76E3437F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B8FA5D-B9B3-4627-B544-CDCF5275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4A8B3C-3BB5-4D9A-81A3-FD8ED0892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A0702-C0EC-4C0F-AC50-F23C4991F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65888-EF02-4F11-9350-BA573A744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7FDC3A-9EF4-470C-BBB9-0CB76B6C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NR.8</a:t>
            </a:r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ACC641ED-3D8A-4A5E-8C5E-D720AA68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krunøkkel, verktøy&#10;&#10;Automatisk generert beskrivelse">
            <a:extLst>
              <a:ext uri="{FF2B5EF4-FFF2-40B4-BE49-F238E27FC236}">
                <a16:creationId xmlns:a16="http://schemas.microsoft.com/office/drawing/2014/main" id="{3D5A9352-45EF-437F-8977-8C0DEB76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2" y="1775751"/>
            <a:ext cx="3997242" cy="299793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9EE236-4402-44BE-921F-2012A24A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341D12-AC4B-4B4D-972A-B2E0EB5F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969173-08A4-4995-B32C-A79A4BA99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8E78B3-E827-4B19-A35B-E36FAD541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83A6254-2BB5-4138-9D32-15A754210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20DF5F-5108-4F8A-90D7-480FF623A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2528355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A88478ED437548B98507E41311FF62" ma:contentTypeVersion="11" ma:contentTypeDescription="Opprett et nytt dokument." ma:contentTypeScope="" ma:versionID="b0766591fa2f9f112c7430940a93f186">
  <xsd:schema xmlns:xsd="http://www.w3.org/2001/XMLSchema" xmlns:xs="http://www.w3.org/2001/XMLSchema" xmlns:p="http://schemas.microsoft.com/office/2006/metadata/properties" xmlns:ns3="fd7fbf28-07ec-4b65-b162-7f1e397723f8" xmlns:ns4="0411f012-275f-4b09-9bd1-8c43a79a58e5" targetNamespace="http://schemas.microsoft.com/office/2006/metadata/properties" ma:root="true" ma:fieldsID="71cbc49ce0e7ee5832bce513d0b02783" ns3:_="" ns4:_="">
    <xsd:import namespace="fd7fbf28-07ec-4b65-b162-7f1e397723f8"/>
    <xsd:import namespace="0411f012-275f-4b09-9bd1-8c43a79a5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fbf28-07ec-4b65-b162-7f1e397723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1f012-275f-4b09-9bd1-8c43a79a5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9D285-56B8-42D1-9BE6-4793DDA75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fbf28-07ec-4b65-b162-7f1e397723f8"/>
    <ds:schemaRef ds:uri="0411f012-275f-4b09-9bd1-8c43a79a5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E0C49A-6166-404E-ABB6-FEC4226C29C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d7fbf28-07ec-4b65-b162-7f1e397723f8"/>
    <ds:schemaRef ds:uri="0411f012-275f-4b09-9bd1-8c43a79a58e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4A5E0A-96EE-4E35-B56C-C73C1EAA6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166</Words>
  <Application>Microsoft Office PowerPoint</Application>
  <PresentationFormat>Widescreen</PresentationFormat>
  <Paragraphs>56</Paragraphs>
  <Slides>56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56</vt:i4>
      </vt:variant>
    </vt:vector>
  </HeadingPairs>
  <TitlesOfParts>
    <vt:vector size="60" baseType="lpstr">
      <vt:lpstr>Arial</vt:lpstr>
      <vt:lpstr>Century Gothic</vt:lpstr>
      <vt:lpstr>Wingdings 3</vt:lpstr>
      <vt:lpstr>Sektor</vt:lpstr>
      <vt:lpstr>Håndverktøy</vt:lpstr>
      <vt:lpstr>Nr.1</vt:lpstr>
      <vt:lpstr>NR.2</vt:lpstr>
      <vt:lpstr>NR.3</vt:lpstr>
      <vt:lpstr>NR.4</vt:lpstr>
      <vt:lpstr>NR.5</vt:lpstr>
      <vt:lpstr>NR.6</vt:lpstr>
      <vt:lpstr>NR.7</vt:lpstr>
      <vt:lpstr>NR.8</vt:lpstr>
      <vt:lpstr>NR.9</vt:lpstr>
      <vt:lpstr>NR.10</vt:lpstr>
      <vt:lpstr>NR.11</vt:lpstr>
      <vt:lpstr>NR.12</vt:lpstr>
      <vt:lpstr>NR.13</vt:lpstr>
      <vt:lpstr>NR.14</vt:lpstr>
      <vt:lpstr>NR.15</vt:lpstr>
      <vt:lpstr>NR.16</vt:lpstr>
      <vt:lpstr>NR.17</vt:lpstr>
      <vt:lpstr>Nr.18</vt:lpstr>
      <vt:lpstr>NR.19</vt:lpstr>
      <vt:lpstr>NR.20</vt:lpstr>
      <vt:lpstr>NR.21</vt:lpstr>
      <vt:lpstr>NR.22</vt:lpstr>
      <vt:lpstr>NR.23</vt:lpstr>
      <vt:lpstr>NR.24</vt:lpstr>
      <vt:lpstr>NR.25</vt:lpstr>
      <vt:lpstr>NR.26</vt:lpstr>
      <vt:lpstr>NR.27</vt:lpstr>
      <vt:lpstr>NR.28</vt:lpstr>
      <vt:lpstr>NR.29</vt:lpstr>
      <vt:lpstr>NR.30</vt:lpstr>
      <vt:lpstr>NR.31</vt:lpstr>
      <vt:lpstr>NR.32</vt:lpstr>
      <vt:lpstr>NR.33</vt:lpstr>
      <vt:lpstr>NR.34</vt:lpstr>
      <vt:lpstr>NR.35</vt:lpstr>
      <vt:lpstr>NR.36</vt:lpstr>
      <vt:lpstr>NR.37</vt:lpstr>
      <vt:lpstr>NR.38</vt:lpstr>
      <vt:lpstr>NR.39</vt:lpstr>
      <vt:lpstr>NR.40</vt:lpstr>
      <vt:lpstr>NR.41</vt:lpstr>
      <vt:lpstr>NR.42</vt:lpstr>
      <vt:lpstr>NR.43</vt:lpstr>
      <vt:lpstr>NR.44</vt:lpstr>
      <vt:lpstr>NR.45</vt:lpstr>
      <vt:lpstr>NR.46</vt:lpstr>
      <vt:lpstr>NR.47</vt:lpstr>
      <vt:lpstr>NR.48</vt:lpstr>
      <vt:lpstr>NR.49</vt:lpstr>
      <vt:lpstr>NR.50</vt:lpstr>
      <vt:lpstr>NR.51</vt:lpstr>
      <vt:lpstr>NR.52</vt:lpstr>
      <vt:lpstr>NR.53</vt:lpstr>
      <vt:lpstr>NR.54</vt:lpstr>
      <vt:lpstr>NR.55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Håndverktøy</dc:title>
  <dc:creator>Trond Hauge</dc:creator>
  <cp:lastModifiedBy>Trond Hauge</cp:lastModifiedBy>
  <cp:revision>2</cp:revision>
  <dcterms:created xsi:type="dcterms:W3CDTF">2019-08-22T18:24:57Z</dcterms:created>
  <dcterms:modified xsi:type="dcterms:W3CDTF">2021-09-19T16:32:49Z</dcterms:modified>
</cp:coreProperties>
</file>